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44" r:id="rId5"/>
    <p:sldId id="2076138241" r:id="rId6"/>
    <p:sldId id="2076138246" r:id="rId7"/>
    <p:sldId id="2076138243" r:id="rId8"/>
    <p:sldId id="2076138245" r:id="rId9"/>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 and service lifecycle management end-to-end graphics" id="{5D9BAE09-2AD9-47BB-97F3-15C4BA39D503}">
          <p14:sldIdLst>
            <p14:sldId id="2076138244"/>
            <p14:sldId id="2076138241"/>
          </p14:sldIdLst>
        </p14:section>
        <p14:section name="Categorize product and services" id="{E94FC525-BDDF-4620-AF8C-C4BCDC0888B0}">
          <p14:sldIdLst>
            <p14:sldId id="2076138246"/>
          </p14:sldIdLst>
        </p14:section>
        <p14:section name="Define product and service cost" id="{1C726326-C9BC-4FD3-827A-5F59DCBC7A31}">
          <p14:sldIdLst>
            <p14:sldId id="2076138243"/>
            <p14:sldId id="20761382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B84FE-A4BD-4B9E-B17B-E289CF712451}" v="7" dt="2023-08-10T23:18:08.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29" d="100"/>
          <a:sy n="29" d="100"/>
        </p:scale>
        <p:origin x="1637"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2F422A31-629D-4B8C-92B4-B3B8FEE09D49}"/>
    <pc:docChg chg="undo custSel modSld modSection">
      <pc:chgData name="Rachel Profitt" userId="33e63d03-b0ce-4cee-8a7f-3417702ed3c2" providerId="ADAL" clId="{2F422A31-629D-4B8C-92B4-B3B8FEE09D49}" dt="2023-03-30T15:00:30.527" v="1365" actId="1582"/>
      <pc:docMkLst>
        <pc:docMk/>
      </pc:docMkLst>
      <pc:sldChg chg="addSp delSp modSp mod">
        <pc:chgData name="Rachel Profitt" userId="33e63d03-b0ce-4cee-8a7f-3417702ed3c2" providerId="ADAL" clId="{2F422A31-629D-4B8C-92B4-B3B8FEE09D49}" dt="2023-03-30T15:00:30.527" v="1365" actId="1582"/>
        <pc:sldMkLst>
          <pc:docMk/>
          <pc:sldMk cId="1461724430" sldId="2076138241"/>
        </pc:sldMkLst>
        <pc:spChg chg="mod">
          <ac:chgData name="Rachel Profitt" userId="33e63d03-b0ce-4cee-8a7f-3417702ed3c2" providerId="ADAL" clId="{2F422A31-629D-4B8C-92B4-B3B8FEE09D49}" dt="2023-03-20T22:50:46.576" v="1332" actId="1076"/>
          <ac:spMkLst>
            <pc:docMk/>
            <pc:sldMk cId="1461724430" sldId="2076138241"/>
            <ac:spMk id="2" creationId="{77611BAB-AAFD-6C56-F99A-54C577DB5C04}"/>
          </ac:spMkLst>
        </pc:spChg>
        <pc:spChg chg="add del mod">
          <ac:chgData name="Rachel Profitt" userId="33e63d03-b0ce-4cee-8a7f-3417702ed3c2" providerId="ADAL" clId="{2F422A31-629D-4B8C-92B4-B3B8FEE09D49}" dt="2023-03-20T22:47:52.849" v="1311" actId="1076"/>
          <ac:spMkLst>
            <pc:docMk/>
            <pc:sldMk cId="1461724430" sldId="2076138241"/>
            <ac:spMk id="3" creationId="{CCBB280E-03B1-CA3F-BD62-47B36665F73E}"/>
          </ac:spMkLst>
        </pc:spChg>
        <pc:spChg chg="add mod">
          <ac:chgData name="Rachel Profitt" userId="33e63d03-b0ce-4cee-8a7f-3417702ed3c2" providerId="ADAL" clId="{2F422A31-629D-4B8C-92B4-B3B8FEE09D49}" dt="2023-03-20T22:50:46.576" v="1332" actId="1076"/>
          <ac:spMkLst>
            <pc:docMk/>
            <pc:sldMk cId="1461724430" sldId="2076138241"/>
            <ac:spMk id="4" creationId="{F6BE6398-EF1F-346F-6395-4C00283D5457}"/>
          </ac:spMkLst>
        </pc:spChg>
        <pc:spChg chg="add mod">
          <ac:chgData name="Rachel Profitt" userId="33e63d03-b0ce-4cee-8a7f-3417702ed3c2" providerId="ADAL" clId="{2F422A31-629D-4B8C-92B4-B3B8FEE09D49}" dt="2023-03-20T22:44:33.463" v="1282" actId="1076"/>
          <ac:spMkLst>
            <pc:docMk/>
            <pc:sldMk cId="1461724430" sldId="2076138241"/>
            <ac:spMk id="5" creationId="{8EFDAE07-33F9-8DE7-A5F4-222636DC1AFD}"/>
          </ac:spMkLst>
        </pc:spChg>
        <pc:spChg chg="add mod">
          <ac:chgData name="Rachel Profitt" userId="33e63d03-b0ce-4cee-8a7f-3417702ed3c2" providerId="ADAL" clId="{2F422A31-629D-4B8C-92B4-B3B8FEE09D49}" dt="2023-03-20T22:47:52.849" v="1311" actId="1076"/>
          <ac:spMkLst>
            <pc:docMk/>
            <pc:sldMk cId="1461724430" sldId="2076138241"/>
            <ac:spMk id="6" creationId="{B4C81F83-956A-B968-8616-1B6660AA9BBC}"/>
          </ac:spMkLst>
        </pc:spChg>
        <pc:spChg chg="add mod">
          <ac:chgData name="Rachel Profitt" userId="33e63d03-b0ce-4cee-8a7f-3417702ed3c2" providerId="ADAL" clId="{2F422A31-629D-4B8C-92B4-B3B8FEE09D49}" dt="2023-03-20T22:48:39.750" v="1317" actId="1076"/>
          <ac:spMkLst>
            <pc:docMk/>
            <pc:sldMk cId="1461724430" sldId="2076138241"/>
            <ac:spMk id="7" creationId="{3B767C17-7276-B6E6-CAA0-0455A98A2C13}"/>
          </ac:spMkLst>
        </pc:spChg>
        <pc:spChg chg="add mod">
          <ac:chgData name="Rachel Profitt" userId="33e63d03-b0ce-4cee-8a7f-3417702ed3c2" providerId="ADAL" clId="{2F422A31-629D-4B8C-92B4-B3B8FEE09D49}" dt="2023-03-20T22:47:38.116" v="1309" actId="1076"/>
          <ac:spMkLst>
            <pc:docMk/>
            <pc:sldMk cId="1461724430" sldId="2076138241"/>
            <ac:spMk id="8" creationId="{1E699253-F817-DDE9-1146-B934EE228D5A}"/>
          </ac:spMkLst>
        </pc:spChg>
        <pc:spChg chg="add mod">
          <ac:chgData name="Rachel Profitt" userId="33e63d03-b0ce-4cee-8a7f-3417702ed3c2" providerId="ADAL" clId="{2F422A31-629D-4B8C-92B4-B3B8FEE09D49}" dt="2023-03-20T22:47:38.116" v="1309" actId="1076"/>
          <ac:spMkLst>
            <pc:docMk/>
            <pc:sldMk cId="1461724430" sldId="2076138241"/>
            <ac:spMk id="9" creationId="{DF1D67DD-1249-A0F4-EE9C-10AAD403A2FB}"/>
          </ac:spMkLst>
        </pc:spChg>
        <pc:spChg chg="add mod">
          <ac:chgData name="Rachel Profitt" userId="33e63d03-b0ce-4cee-8a7f-3417702ed3c2" providerId="ADAL" clId="{2F422A31-629D-4B8C-92B4-B3B8FEE09D49}" dt="2023-03-20T22:48:01.117" v="1312" actId="1076"/>
          <ac:spMkLst>
            <pc:docMk/>
            <pc:sldMk cId="1461724430" sldId="2076138241"/>
            <ac:spMk id="10" creationId="{33C3EF5C-72E6-805C-27F9-32FB89E480DC}"/>
          </ac:spMkLst>
        </pc:spChg>
        <pc:spChg chg="mod">
          <ac:chgData name="Rachel Profitt" userId="33e63d03-b0ce-4cee-8a7f-3417702ed3c2" providerId="ADAL" clId="{2F422A31-629D-4B8C-92B4-B3B8FEE09D49}" dt="2023-03-20T22:51:26.019" v="1339" actId="1076"/>
          <ac:spMkLst>
            <pc:docMk/>
            <pc:sldMk cId="1461724430" sldId="2076138241"/>
            <ac:spMk id="14" creationId="{CD01E738-6656-CA86-5D6A-21E6FE2532F4}"/>
          </ac:spMkLst>
        </pc:spChg>
        <pc:spChg chg="mod">
          <ac:chgData name="Rachel Profitt" userId="33e63d03-b0ce-4cee-8a7f-3417702ed3c2" providerId="ADAL" clId="{2F422A31-629D-4B8C-92B4-B3B8FEE09D49}" dt="2023-03-20T22:47:52.849" v="1311" actId="1076"/>
          <ac:spMkLst>
            <pc:docMk/>
            <pc:sldMk cId="1461724430" sldId="2076138241"/>
            <ac:spMk id="15" creationId="{F88188FD-4D35-24FD-EDC0-FA36FF53DDF7}"/>
          </ac:spMkLst>
        </pc:spChg>
        <pc:spChg chg="mod">
          <ac:chgData name="Rachel Profitt" userId="33e63d03-b0ce-4cee-8a7f-3417702ed3c2" providerId="ADAL" clId="{2F422A31-629D-4B8C-92B4-B3B8FEE09D49}" dt="2023-03-20T22:40:38.245" v="1250" actId="1076"/>
          <ac:spMkLst>
            <pc:docMk/>
            <pc:sldMk cId="1461724430" sldId="2076138241"/>
            <ac:spMk id="20" creationId="{F3AF1995-D171-16E3-A11F-351815AE0980}"/>
          </ac:spMkLst>
        </pc:spChg>
        <pc:spChg chg="mod">
          <ac:chgData name="Rachel Profitt" userId="33e63d03-b0ce-4cee-8a7f-3417702ed3c2" providerId="ADAL" clId="{2F422A31-629D-4B8C-92B4-B3B8FEE09D49}" dt="2023-03-20T22:39:26.007" v="1235" actId="1076"/>
          <ac:spMkLst>
            <pc:docMk/>
            <pc:sldMk cId="1461724430" sldId="2076138241"/>
            <ac:spMk id="21" creationId="{7B5D59B8-4CB4-6B31-D7C2-B727C438933F}"/>
          </ac:spMkLst>
        </pc:spChg>
        <pc:spChg chg="mod">
          <ac:chgData name="Rachel Profitt" userId="33e63d03-b0ce-4cee-8a7f-3417702ed3c2" providerId="ADAL" clId="{2F422A31-629D-4B8C-92B4-B3B8FEE09D49}" dt="2023-03-20T22:49:36.385" v="1323" actId="1076"/>
          <ac:spMkLst>
            <pc:docMk/>
            <pc:sldMk cId="1461724430" sldId="2076138241"/>
            <ac:spMk id="22" creationId="{E6D8F978-793E-68EF-6AE7-E34DC9737D90}"/>
          </ac:spMkLst>
        </pc:spChg>
        <pc:spChg chg="mod">
          <ac:chgData name="Rachel Profitt" userId="33e63d03-b0ce-4cee-8a7f-3417702ed3c2" providerId="ADAL" clId="{2F422A31-629D-4B8C-92B4-B3B8FEE09D49}" dt="2023-03-20T22:40:31.874" v="1248" actId="1076"/>
          <ac:spMkLst>
            <pc:docMk/>
            <pc:sldMk cId="1461724430" sldId="2076138241"/>
            <ac:spMk id="83" creationId="{BFA099C3-1139-7E7E-AB86-A827F66EB71A}"/>
          </ac:spMkLst>
        </pc:spChg>
        <pc:spChg chg="mod">
          <ac:chgData name="Rachel Profitt" userId="33e63d03-b0ce-4cee-8a7f-3417702ed3c2" providerId="ADAL" clId="{2F422A31-629D-4B8C-92B4-B3B8FEE09D49}" dt="2023-03-20T22:40:58.538" v="1255" actId="1076"/>
          <ac:spMkLst>
            <pc:docMk/>
            <pc:sldMk cId="1461724430" sldId="2076138241"/>
            <ac:spMk id="85" creationId="{B9A7A77A-71A4-BC2C-6729-7FCF10FA22F1}"/>
          </ac:spMkLst>
        </pc:spChg>
        <pc:spChg chg="mod">
          <ac:chgData name="Rachel Profitt" userId="33e63d03-b0ce-4cee-8a7f-3417702ed3c2" providerId="ADAL" clId="{2F422A31-629D-4B8C-92B4-B3B8FEE09D49}" dt="2023-03-20T22:41:03.637" v="1256" actId="1076"/>
          <ac:spMkLst>
            <pc:docMk/>
            <pc:sldMk cId="1461724430" sldId="2076138241"/>
            <ac:spMk id="86" creationId="{FB284989-0736-2F28-6CEE-3E1117B403FF}"/>
          </ac:spMkLst>
        </pc:spChg>
        <pc:spChg chg="mod">
          <ac:chgData name="Rachel Profitt" userId="33e63d03-b0ce-4cee-8a7f-3417702ed3c2" providerId="ADAL" clId="{2F422A31-629D-4B8C-92B4-B3B8FEE09D49}" dt="2023-03-20T22:40:41.004" v="1251" actId="1076"/>
          <ac:spMkLst>
            <pc:docMk/>
            <pc:sldMk cId="1461724430" sldId="2076138241"/>
            <ac:spMk id="87" creationId="{F9B52265-3956-181B-0916-77CD7A47489B}"/>
          </ac:spMkLst>
        </pc:spChg>
        <pc:spChg chg="mod">
          <ac:chgData name="Rachel Profitt" userId="33e63d03-b0ce-4cee-8a7f-3417702ed3c2" providerId="ADAL" clId="{2F422A31-629D-4B8C-92B4-B3B8FEE09D49}" dt="2023-03-20T22:50:46.576" v="1332" actId="1076"/>
          <ac:spMkLst>
            <pc:docMk/>
            <pc:sldMk cId="1461724430" sldId="2076138241"/>
            <ac:spMk id="96" creationId="{933830CD-C7EB-1769-C701-9E0568A12288}"/>
          </ac:spMkLst>
        </pc:spChg>
        <pc:spChg chg="mod">
          <ac:chgData name="Rachel Profitt" userId="33e63d03-b0ce-4cee-8a7f-3417702ed3c2" providerId="ADAL" clId="{2F422A31-629D-4B8C-92B4-B3B8FEE09D49}" dt="2023-03-20T22:39:21.983" v="1234" actId="1076"/>
          <ac:spMkLst>
            <pc:docMk/>
            <pc:sldMk cId="1461724430" sldId="2076138241"/>
            <ac:spMk id="98" creationId="{92803DB4-0AFA-48E9-DB3D-F1A7EBDCB888}"/>
          </ac:spMkLst>
        </pc:spChg>
        <pc:spChg chg="mod">
          <ac:chgData name="Rachel Profitt" userId="33e63d03-b0ce-4cee-8a7f-3417702ed3c2" providerId="ADAL" clId="{2F422A31-629D-4B8C-92B4-B3B8FEE09D49}" dt="2023-03-20T22:34:29.967" v="1188" actId="1076"/>
          <ac:spMkLst>
            <pc:docMk/>
            <pc:sldMk cId="1461724430" sldId="2076138241"/>
            <ac:spMk id="103" creationId="{F9C27996-6479-D252-639B-594F2BB9FF31}"/>
          </ac:spMkLst>
        </pc:spChg>
        <pc:spChg chg="mod">
          <ac:chgData name="Rachel Profitt" userId="33e63d03-b0ce-4cee-8a7f-3417702ed3c2" providerId="ADAL" clId="{2F422A31-629D-4B8C-92B4-B3B8FEE09D49}" dt="2023-03-20T22:50:01.446" v="1329" actId="1076"/>
          <ac:spMkLst>
            <pc:docMk/>
            <pc:sldMk cId="1461724430" sldId="2076138241"/>
            <ac:spMk id="158" creationId="{18E42D95-20EA-8A94-096E-421E3035CA8B}"/>
          </ac:spMkLst>
        </pc:spChg>
        <pc:spChg chg="mod">
          <ac:chgData name="Rachel Profitt" userId="33e63d03-b0ce-4cee-8a7f-3417702ed3c2" providerId="ADAL" clId="{2F422A31-629D-4B8C-92B4-B3B8FEE09D49}" dt="2023-03-20T22:39:06.329" v="1231" actId="1076"/>
          <ac:spMkLst>
            <pc:docMk/>
            <pc:sldMk cId="1461724430" sldId="2076138241"/>
            <ac:spMk id="199" creationId="{4990BBEE-9634-F6C8-A796-D9015078432A}"/>
          </ac:spMkLst>
        </pc:spChg>
        <pc:spChg chg="mod">
          <ac:chgData name="Rachel Profitt" userId="33e63d03-b0ce-4cee-8a7f-3417702ed3c2" providerId="ADAL" clId="{2F422A31-629D-4B8C-92B4-B3B8FEE09D49}" dt="2023-03-20T22:47:52.849" v="1311" actId="1076"/>
          <ac:spMkLst>
            <pc:docMk/>
            <pc:sldMk cId="1461724430" sldId="2076138241"/>
            <ac:spMk id="200" creationId="{72721AD2-4C05-FF36-C32C-7257FAE5412C}"/>
          </ac:spMkLst>
        </pc:spChg>
        <pc:spChg chg="mod">
          <ac:chgData name="Rachel Profitt" userId="33e63d03-b0ce-4cee-8a7f-3417702ed3c2" providerId="ADAL" clId="{2F422A31-629D-4B8C-92B4-B3B8FEE09D49}" dt="2023-03-20T22:48:43.081" v="1318" actId="1076"/>
          <ac:spMkLst>
            <pc:docMk/>
            <pc:sldMk cId="1461724430" sldId="2076138241"/>
            <ac:spMk id="201" creationId="{7CB1D86D-A284-8439-966F-B39CDBA78C52}"/>
          </ac:spMkLst>
        </pc:spChg>
        <pc:spChg chg="mod">
          <ac:chgData name="Rachel Profitt" userId="33e63d03-b0ce-4cee-8a7f-3417702ed3c2" providerId="ADAL" clId="{2F422A31-629D-4B8C-92B4-B3B8FEE09D49}" dt="2023-03-20T22:50:46.576" v="1332" actId="1076"/>
          <ac:spMkLst>
            <pc:docMk/>
            <pc:sldMk cId="1461724430" sldId="2076138241"/>
            <ac:spMk id="252" creationId="{2C7190D4-8FD5-D68D-862F-549CB8A85D90}"/>
          </ac:spMkLst>
        </pc:spChg>
        <pc:spChg chg="mod">
          <ac:chgData name="Rachel Profitt" userId="33e63d03-b0ce-4cee-8a7f-3417702ed3c2" providerId="ADAL" clId="{2F422A31-629D-4B8C-92B4-B3B8FEE09D49}" dt="2023-03-20T22:50:46.576" v="1332" actId="1076"/>
          <ac:spMkLst>
            <pc:docMk/>
            <pc:sldMk cId="1461724430" sldId="2076138241"/>
            <ac:spMk id="258" creationId="{8CB1A48E-A718-B1C4-9930-16F400D10DC7}"/>
          </ac:spMkLst>
        </pc:spChg>
        <pc:cxnChg chg="add mod">
          <ac:chgData name="Rachel Profitt" userId="33e63d03-b0ce-4cee-8a7f-3417702ed3c2" providerId="ADAL" clId="{2F422A31-629D-4B8C-92B4-B3B8FEE09D49}" dt="2023-03-30T14:59:00.229" v="1358" actId="1582"/>
          <ac:cxnSpMkLst>
            <pc:docMk/>
            <pc:sldMk cId="1461724430" sldId="2076138241"/>
            <ac:cxnSpMk id="16" creationId="{E17A9394-2977-47FC-C9F4-21E0A0B370DF}"/>
          </ac:cxnSpMkLst>
        </pc:cxnChg>
        <pc:cxnChg chg="add mod">
          <ac:chgData name="Rachel Profitt" userId="33e63d03-b0ce-4cee-8a7f-3417702ed3c2" providerId="ADAL" clId="{2F422A31-629D-4B8C-92B4-B3B8FEE09D49}" dt="2023-03-30T14:59:00.229" v="1358" actId="1582"/>
          <ac:cxnSpMkLst>
            <pc:docMk/>
            <pc:sldMk cId="1461724430" sldId="2076138241"/>
            <ac:cxnSpMk id="18" creationId="{59591280-940C-5F7F-C3DF-B3144BB72741}"/>
          </ac:cxnSpMkLst>
        </pc:cxnChg>
        <pc:cxnChg chg="add mod">
          <ac:chgData name="Rachel Profitt" userId="33e63d03-b0ce-4cee-8a7f-3417702ed3c2" providerId="ADAL" clId="{2F422A31-629D-4B8C-92B4-B3B8FEE09D49}" dt="2023-03-30T14:59:00.229" v="1358" actId="1582"/>
          <ac:cxnSpMkLst>
            <pc:docMk/>
            <pc:sldMk cId="1461724430" sldId="2076138241"/>
            <ac:cxnSpMk id="23" creationId="{6DCF8459-3679-F522-8A01-23CD42453C08}"/>
          </ac:cxnSpMkLst>
        </pc:cxnChg>
        <pc:cxnChg chg="add mod">
          <ac:chgData name="Rachel Profitt" userId="33e63d03-b0ce-4cee-8a7f-3417702ed3c2" providerId="ADAL" clId="{2F422A31-629D-4B8C-92B4-B3B8FEE09D49}" dt="2023-03-30T14:59:00.229" v="1358" actId="1582"/>
          <ac:cxnSpMkLst>
            <pc:docMk/>
            <pc:sldMk cId="1461724430" sldId="2076138241"/>
            <ac:cxnSpMk id="26" creationId="{E4CA053D-D71A-3196-D8F4-DFA54F4E2CFF}"/>
          </ac:cxnSpMkLst>
        </pc:cxnChg>
        <pc:cxnChg chg="add mod">
          <ac:chgData name="Rachel Profitt" userId="33e63d03-b0ce-4cee-8a7f-3417702ed3c2" providerId="ADAL" clId="{2F422A31-629D-4B8C-92B4-B3B8FEE09D49}" dt="2023-03-30T14:59:00.229" v="1358" actId="1582"/>
          <ac:cxnSpMkLst>
            <pc:docMk/>
            <pc:sldMk cId="1461724430" sldId="2076138241"/>
            <ac:cxnSpMk id="28" creationId="{457DF936-1321-4D7F-B562-1EB63EF66B69}"/>
          </ac:cxnSpMkLst>
        </pc:cxnChg>
        <pc:cxnChg chg="add mod">
          <ac:chgData name="Rachel Profitt" userId="33e63d03-b0ce-4cee-8a7f-3417702ed3c2" providerId="ADAL" clId="{2F422A31-629D-4B8C-92B4-B3B8FEE09D49}" dt="2023-03-30T14:58:40.597" v="1356" actId="1582"/>
          <ac:cxnSpMkLst>
            <pc:docMk/>
            <pc:sldMk cId="1461724430" sldId="2076138241"/>
            <ac:cxnSpMk id="42" creationId="{96673E09-4E75-54C9-9BB1-632A8EE3F83B}"/>
          </ac:cxnSpMkLst>
        </pc:cxnChg>
        <pc:cxnChg chg="add mod">
          <ac:chgData name="Rachel Profitt" userId="33e63d03-b0ce-4cee-8a7f-3417702ed3c2" providerId="ADAL" clId="{2F422A31-629D-4B8C-92B4-B3B8FEE09D49}" dt="2023-03-30T14:58:40.597" v="1356" actId="1582"/>
          <ac:cxnSpMkLst>
            <pc:docMk/>
            <pc:sldMk cId="1461724430" sldId="2076138241"/>
            <ac:cxnSpMk id="45" creationId="{F49A6467-9F59-852C-99FD-7FE211844803}"/>
          </ac:cxnSpMkLst>
        </pc:cxnChg>
        <pc:cxnChg chg="add mod">
          <ac:chgData name="Rachel Profitt" userId="33e63d03-b0ce-4cee-8a7f-3417702ed3c2" providerId="ADAL" clId="{2F422A31-629D-4B8C-92B4-B3B8FEE09D49}" dt="2023-03-30T14:58:40.597" v="1356" actId="1582"/>
          <ac:cxnSpMkLst>
            <pc:docMk/>
            <pc:sldMk cId="1461724430" sldId="2076138241"/>
            <ac:cxnSpMk id="47" creationId="{24977014-9185-8B2C-7163-48AD17333B56}"/>
          </ac:cxnSpMkLst>
        </pc:cxnChg>
        <pc:cxnChg chg="add mod">
          <ac:chgData name="Rachel Profitt" userId="33e63d03-b0ce-4cee-8a7f-3417702ed3c2" providerId="ADAL" clId="{2F422A31-629D-4B8C-92B4-B3B8FEE09D49}" dt="2023-03-30T14:58:40.597" v="1356" actId="1582"/>
          <ac:cxnSpMkLst>
            <pc:docMk/>
            <pc:sldMk cId="1461724430" sldId="2076138241"/>
            <ac:cxnSpMk id="49" creationId="{14904E61-3685-504C-8E8C-DC589EE1D3DD}"/>
          </ac:cxnSpMkLst>
        </pc:cxnChg>
        <pc:cxnChg chg="add mod">
          <ac:chgData name="Rachel Profitt" userId="33e63d03-b0ce-4cee-8a7f-3417702ed3c2" providerId="ADAL" clId="{2F422A31-629D-4B8C-92B4-B3B8FEE09D49}" dt="2023-03-30T14:58:40.597" v="1356" actId="1582"/>
          <ac:cxnSpMkLst>
            <pc:docMk/>
            <pc:sldMk cId="1461724430" sldId="2076138241"/>
            <ac:cxnSpMk id="51" creationId="{078AD473-1A3F-39A3-96E5-7B86C95A8157}"/>
          </ac:cxnSpMkLst>
        </pc:cxnChg>
        <pc:cxnChg chg="add mod">
          <ac:chgData name="Rachel Profitt" userId="33e63d03-b0ce-4cee-8a7f-3417702ed3c2" providerId="ADAL" clId="{2F422A31-629D-4B8C-92B4-B3B8FEE09D49}" dt="2023-03-30T14:59:27.924" v="1362" actId="1582"/>
          <ac:cxnSpMkLst>
            <pc:docMk/>
            <pc:sldMk cId="1461724430" sldId="2076138241"/>
            <ac:cxnSpMk id="53" creationId="{E22A9478-2443-8294-B703-46CA21F971D5}"/>
          </ac:cxnSpMkLst>
        </pc:cxnChg>
        <pc:cxnChg chg="add mod">
          <ac:chgData name="Rachel Profitt" userId="33e63d03-b0ce-4cee-8a7f-3417702ed3c2" providerId="ADAL" clId="{2F422A31-629D-4B8C-92B4-B3B8FEE09D49}" dt="2023-03-30T14:59:27.924" v="1362" actId="1582"/>
          <ac:cxnSpMkLst>
            <pc:docMk/>
            <pc:sldMk cId="1461724430" sldId="2076138241"/>
            <ac:cxnSpMk id="55" creationId="{29699BEE-0DB3-340C-7D94-24E039A7EC4B}"/>
          </ac:cxnSpMkLst>
        </pc:cxnChg>
        <pc:cxnChg chg="add del mod">
          <ac:chgData name="Rachel Profitt" userId="33e63d03-b0ce-4cee-8a7f-3417702ed3c2" providerId="ADAL" clId="{2F422A31-629D-4B8C-92B4-B3B8FEE09D49}" dt="2023-03-20T22:40:15.972" v="1246" actId="478"/>
          <ac:cxnSpMkLst>
            <pc:docMk/>
            <pc:sldMk cId="1461724430" sldId="2076138241"/>
            <ac:cxnSpMk id="57" creationId="{4512832A-9240-F49B-85BA-25FE2FE438C5}"/>
          </ac:cxnSpMkLst>
        </pc:cxnChg>
        <pc:cxnChg chg="add mod">
          <ac:chgData name="Rachel Profitt" userId="33e63d03-b0ce-4cee-8a7f-3417702ed3c2" providerId="ADAL" clId="{2F422A31-629D-4B8C-92B4-B3B8FEE09D49}" dt="2023-03-30T14:59:44.635" v="1363" actId="1582"/>
          <ac:cxnSpMkLst>
            <pc:docMk/>
            <pc:sldMk cId="1461724430" sldId="2076138241"/>
            <ac:cxnSpMk id="95" creationId="{EBC244F7-A18A-8869-39E6-173754E96CF5}"/>
          </ac:cxnSpMkLst>
        </pc:cxnChg>
        <pc:cxnChg chg="add mod">
          <ac:chgData name="Rachel Profitt" userId="33e63d03-b0ce-4cee-8a7f-3417702ed3c2" providerId="ADAL" clId="{2F422A31-629D-4B8C-92B4-B3B8FEE09D49}" dt="2023-03-30T14:59:44.635" v="1363" actId="1582"/>
          <ac:cxnSpMkLst>
            <pc:docMk/>
            <pc:sldMk cId="1461724430" sldId="2076138241"/>
            <ac:cxnSpMk id="100" creationId="{9C66B91F-634C-B1BB-3972-8C81BF512F23}"/>
          </ac:cxnSpMkLst>
        </pc:cxnChg>
        <pc:cxnChg chg="add mod">
          <ac:chgData name="Rachel Profitt" userId="33e63d03-b0ce-4cee-8a7f-3417702ed3c2" providerId="ADAL" clId="{2F422A31-629D-4B8C-92B4-B3B8FEE09D49}" dt="2023-03-30T14:59:44.635" v="1363" actId="1582"/>
          <ac:cxnSpMkLst>
            <pc:docMk/>
            <pc:sldMk cId="1461724430" sldId="2076138241"/>
            <ac:cxnSpMk id="104" creationId="{6D28C6EF-A59E-E8FE-9F62-47C0FE870CD2}"/>
          </ac:cxnSpMkLst>
        </pc:cxnChg>
        <pc:cxnChg chg="add mod">
          <ac:chgData name="Rachel Profitt" userId="33e63d03-b0ce-4cee-8a7f-3417702ed3c2" providerId="ADAL" clId="{2F422A31-629D-4B8C-92B4-B3B8FEE09D49}" dt="2023-03-30T14:59:44.635" v="1363" actId="1582"/>
          <ac:cxnSpMkLst>
            <pc:docMk/>
            <pc:sldMk cId="1461724430" sldId="2076138241"/>
            <ac:cxnSpMk id="107" creationId="{34DD6DD8-6EE9-3035-6DD3-8097BFE82BCF}"/>
          </ac:cxnSpMkLst>
        </pc:cxnChg>
        <pc:cxnChg chg="add mod">
          <ac:chgData name="Rachel Profitt" userId="33e63d03-b0ce-4cee-8a7f-3417702ed3c2" providerId="ADAL" clId="{2F422A31-629D-4B8C-92B4-B3B8FEE09D49}" dt="2023-03-30T14:59:44.635" v="1363" actId="1582"/>
          <ac:cxnSpMkLst>
            <pc:docMk/>
            <pc:sldMk cId="1461724430" sldId="2076138241"/>
            <ac:cxnSpMk id="112" creationId="{D14E5DAD-1931-6155-0480-ABDE2A2180C2}"/>
          </ac:cxnSpMkLst>
        </pc:cxnChg>
        <pc:cxnChg chg="add del mod">
          <ac:chgData name="Rachel Profitt" userId="33e63d03-b0ce-4cee-8a7f-3417702ed3c2" providerId="ADAL" clId="{2F422A31-629D-4B8C-92B4-B3B8FEE09D49}" dt="2023-03-20T22:45:32.819" v="1292" actId="478"/>
          <ac:cxnSpMkLst>
            <pc:docMk/>
            <pc:sldMk cId="1461724430" sldId="2076138241"/>
            <ac:cxnSpMk id="114" creationId="{61F5C919-C7DA-3CCF-D426-DC0D6DE21D36}"/>
          </ac:cxnSpMkLst>
        </pc:cxnChg>
        <pc:cxnChg chg="add mod">
          <ac:chgData name="Rachel Profitt" userId="33e63d03-b0ce-4cee-8a7f-3417702ed3c2" providerId="ADAL" clId="{2F422A31-629D-4B8C-92B4-B3B8FEE09D49}" dt="2023-03-30T14:59:44.635" v="1363" actId="1582"/>
          <ac:cxnSpMkLst>
            <pc:docMk/>
            <pc:sldMk cId="1461724430" sldId="2076138241"/>
            <ac:cxnSpMk id="117" creationId="{2941AC02-B5CC-0398-984E-A1EAF08D3300}"/>
          </ac:cxnSpMkLst>
        </pc:cxnChg>
        <pc:cxnChg chg="add del mod">
          <ac:chgData name="Rachel Profitt" userId="33e63d03-b0ce-4cee-8a7f-3417702ed3c2" providerId="ADAL" clId="{2F422A31-629D-4B8C-92B4-B3B8FEE09D49}" dt="2023-03-20T22:44:54.889" v="1286" actId="478"/>
          <ac:cxnSpMkLst>
            <pc:docMk/>
            <pc:sldMk cId="1461724430" sldId="2076138241"/>
            <ac:cxnSpMk id="120" creationId="{859DAFB2-AD2A-3E7C-DFF8-A9D8294F3E1B}"/>
          </ac:cxnSpMkLst>
        </pc:cxnChg>
        <pc:cxnChg chg="del mod">
          <ac:chgData name="Rachel Profitt" userId="33e63d03-b0ce-4cee-8a7f-3417702ed3c2" providerId="ADAL" clId="{2F422A31-629D-4B8C-92B4-B3B8FEE09D49}" dt="2023-03-20T22:27:50.757" v="543" actId="478"/>
          <ac:cxnSpMkLst>
            <pc:docMk/>
            <pc:sldMk cId="1461724430" sldId="2076138241"/>
            <ac:cxnSpMk id="124" creationId="{8FE2252E-4733-EC24-55DB-2659386178CA}"/>
          </ac:cxnSpMkLst>
        </pc:cxnChg>
        <pc:cxnChg chg="add del mod">
          <ac:chgData name="Rachel Profitt" userId="33e63d03-b0ce-4cee-8a7f-3417702ed3c2" providerId="ADAL" clId="{2F422A31-629D-4B8C-92B4-B3B8FEE09D49}" dt="2023-03-20T22:49:52.018" v="1327" actId="478"/>
          <ac:cxnSpMkLst>
            <pc:docMk/>
            <pc:sldMk cId="1461724430" sldId="2076138241"/>
            <ac:cxnSpMk id="125" creationId="{9F900ACF-E248-54BD-19B5-322903AB9406}"/>
          </ac:cxnSpMkLst>
        </pc:cxnChg>
        <pc:cxnChg chg="add del mod">
          <ac:chgData name="Rachel Profitt" userId="33e63d03-b0ce-4cee-8a7f-3417702ed3c2" providerId="ADAL" clId="{2F422A31-629D-4B8C-92B4-B3B8FEE09D49}" dt="2023-03-20T22:49:49.067" v="1326" actId="478"/>
          <ac:cxnSpMkLst>
            <pc:docMk/>
            <pc:sldMk cId="1461724430" sldId="2076138241"/>
            <ac:cxnSpMk id="127" creationId="{D590210E-BFB7-F85A-1911-79607736A0C2}"/>
          </ac:cxnSpMkLst>
        </pc:cxnChg>
        <pc:cxnChg chg="del mod">
          <ac:chgData name="Rachel Profitt" userId="33e63d03-b0ce-4cee-8a7f-3417702ed3c2" providerId="ADAL" clId="{2F422A31-629D-4B8C-92B4-B3B8FEE09D49}" dt="2023-03-20T22:27:48.607" v="540" actId="478"/>
          <ac:cxnSpMkLst>
            <pc:docMk/>
            <pc:sldMk cId="1461724430" sldId="2076138241"/>
            <ac:cxnSpMk id="128" creationId="{ADA3D9E3-3688-7D30-1815-25B394A0A447}"/>
          </ac:cxnSpMkLst>
        </pc:cxnChg>
        <pc:cxnChg chg="add mod">
          <ac:chgData name="Rachel Profitt" userId="33e63d03-b0ce-4cee-8a7f-3417702ed3c2" providerId="ADAL" clId="{2F422A31-629D-4B8C-92B4-B3B8FEE09D49}" dt="2023-03-30T14:59:27.924" v="1362" actId="1582"/>
          <ac:cxnSpMkLst>
            <pc:docMk/>
            <pc:sldMk cId="1461724430" sldId="2076138241"/>
            <ac:cxnSpMk id="130" creationId="{87F42E28-C4EE-E61E-71BC-8FF6369DFFBA}"/>
          </ac:cxnSpMkLst>
        </pc:cxnChg>
        <pc:cxnChg chg="del mod">
          <ac:chgData name="Rachel Profitt" userId="33e63d03-b0ce-4cee-8a7f-3417702ed3c2" providerId="ADAL" clId="{2F422A31-629D-4B8C-92B4-B3B8FEE09D49}" dt="2023-03-20T22:29:23.562" v="669" actId="478"/>
          <ac:cxnSpMkLst>
            <pc:docMk/>
            <pc:sldMk cId="1461724430" sldId="2076138241"/>
            <ac:cxnSpMk id="133" creationId="{625D2051-0FCE-87E1-9DDE-EE407A793F9D}"/>
          </ac:cxnSpMkLst>
        </pc:cxnChg>
        <pc:cxnChg chg="del mod">
          <ac:chgData name="Rachel Profitt" userId="33e63d03-b0ce-4cee-8a7f-3417702ed3c2" providerId="ADAL" clId="{2F422A31-629D-4B8C-92B4-B3B8FEE09D49}" dt="2023-03-20T22:27:49.381" v="541" actId="478"/>
          <ac:cxnSpMkLst>
            <pc:docMk/>
            <pc:sldMk cId="1461724430" sldId="2076138241"/>
            <ac:cxnSpMk id="140" creationId="{9A6967C0-90E3-91B3-32D4-44BD843797C3}"/>
          </ac:cxnSpMkLst>
        </pc:cxnChg>
        <pc:cxnChg chg="add del mod">
          <ac:chgData name="Rachel Profitt" userId="33e63d03-b0ce-4cee-8a7f-3417702ed3c2" providerId="ADAL" clId="{2F422A31-629D-4B8C-92B4-B3B8FEE09D49}" dt="2023-03-20T22:49:53.693" v="1328" actId="478"/>
          <ac:cxnSpMkLst>
            <pc:docMk/>
            <pc:sldMk cId="1461724430" sldId="2076138241"/>
            <ac:cxnSpMk id="141" creationId="{FBBDAB9B-5218-D88C-1756-18E9123686C9}"/>
          </ac:cxnSpMkLst>
        </pc:cxnChg>
        <pc:cxnChg chg="add mod">
          <ac:chgData name="Rachel Profitt" userId="33e63d03-b0ce-4cee-8a7f-3417702ed3c2" providerId="ADAL" clId="{2F422A31-629D-4B8C-92B4-B3B8FEE09D49}" dt="2023-03-30T14:59:27.924" v="1362" actId="1582"/>
          <ac:cxnSpMkLst>
            <pc:docMk/>
            <pc:sldMk cId="1461724430" sldId="2076138241"/>
            <ac:cxnSpMk id="143" creationId="{0B1331E3-F58F-8870-D9FF-4E603545EB4D}"/>
          </ac:cxnSpMkLst>
        </pc:cxnChg>
        <pc:cxnChg chg="add mod">
          <ac:chgData name="Rachel Profitt" userId="33e63d03-b0ce-4cee-8a7f-3417702ed3c2" providerId="ADAL" clId="{2F422A31-629D-4B8C-92B4-B3B8FEE09D49}" dt="2023-03-30T14:59:27.924" v="1362" actId="1582"/>
          <ac:cxnSpMkLst>
            <pc:docMk/>
            <pc:sldMk cId="1461724430" sldId="2076138241"/>
            <ac:cxnSpMk id="145" creationId="{9276F23A-BED3-8B32-9F21-C95D9A0C911F}"/>
          </ac:cxnSpMkLst>
        </pc:cxnChg>
        <pc:cxnChg chg="add mod">
          <ac:chgData name="Rachel Profitt" userId="33e63d03-b0ce-4cee-8a7f-3417702ed3c2" providerId="ADAL" clId="{2F422A31-629D-4B8C-92B4-B3B8FEE09D49}" dt="2023-03-30T14:59:27.924" v="1362" actId="1582"/>
          <ac:cxnSpMkLst>
            <pc:docMk/>
            <pc:sldMk cId="1461724430" sldId="2076138241"/>
            <ac:cxnSpMk id="147" creationId="{A2CC83CE-81FA-AB08-131E-5A271633C740}"/>
          </ac:cxnSpMkLst>
        </pc:cxnChg>
        <pc:cxnChg chg="del mod">
          <ac:chgData name="Rachel Profitt" userId="33e63d03-b0ce-4cee-8a7f-3417702ed3c2" providerId="ADAL" clId="{2F422A31-629D-4B8C-92B4-B3B8FEE09D49}" dt="2023-03-20T22:27:58.216" v="552" actId="478"/>
          <ac:cxnSpMkLst>
            <pc:docMk/>
            <pc:sldMk cId="1461724430" sldId="2076138241"/>
            <ac:cxnSpMk id="151" creationId="{7E865768-589D-B772-46E3-CB6903F304C4}"/>
          </ac:cxnSpMkLst>
        </pc:cxnChg>
        <pc:cxnChg chg="add mod">
          <ac:chgData name="Rachel Profitt" userId="33e63d03-b0ce-4cee-8a7f-3417702ed3c2" providerId="ADAL" clId="{2F422A31-629D-4B8C-92B4-B3B8FEE09D49}" dt="2023-03-30T14:59:44.635" v="1363" actId="1582"/>
          <ac:cxnSpMkLst>
            <pc:docMk/>
            <pc:sldMk cId="1461724430" sldId="2076138241"/>
            <ac:cxnSpMk id="152" creationId="{AE8C46B5-6F5E-FCD4-D20F-38CE296720E9}"/>
          </ac:cxnSpMkLst>
        </pc:cxnChg>
        <pc:cxnChg chg="add mod">
          <ac:chgData name="Rachel Profitt" userId="33e63d03-b0ce-4cee-8a7f-3417702ed3c2" providerId="ADAL" clId="{2F422A31-629D-4B8C-92B4-B3B8FEE09D49}" dt="2023-03-30T14:59:27.924" v="1362" actId="1582"/>
          <ac:cxnSpMkLst>
            <pc:docMk/>
            <pc:sldMk cId="1461724430" sldId="2076138241"/>
            <ac:cxnSpMk id="159" creationId="{D4542A34-AA95-D3B5-91E0-A105999EC861}"/>
          </ac:cxnSpMkLst>
        </pc:cxnChg>
        <pc:cxnChg chg="add del mod">
          <ac:chgData name="Rachel Profitt" userId="33e63d03-b0ce-4cee-8a7f-3417702ed3c2" providerId="ADAL" clId="{2F422A31-629D-4B8C-92B4-B3B8FEE09D49}" dt="2023-03-20T22:47:20.771" v="1307" actId="478"/>
          <ac:cxnSpMkLst>
            <pc:docMk/>
            <pc:sldMk cId="1461724430" sldId="2076138241"/>
            <ac:cxnSpMk id="161" creationId="{07FFE025-4C07-96F7-7C05-40BC2F70A63B}"/>
          </ac:cxnSpMkLst>
        </pc:cxnChg>
        <pc:cxnChg chg="del mod">
          <ac:chgData name="Rachel Profitt" userId="33e63d03-b0ce-4cee-8a7f-3417702ed3c2" providerId="ADAL" clId="{2F422A31-629D-4B8C-92B4-B3B8FEE09D49}" dt="2023-03-20T22:27:58.816" v="553" actId="478"/>
          <ac:cxnSpMkLst>
            <pc:docMk/>
            <pc:sldMk cId="1461724430" sldId="2076138241"/>
            <ac:cxnSpMk id="163" creationId="{A74B18F5-11B3-0F1A-F246-09AAF8D3A15D}"/>
          </ac:cxnSpMkLst>
        </pc:cxnChg>
        <pc:cxnChg chg="add mod">
          <ac:chgData name="Rachel Profitt" userId="33e63d03-b0ce-4cee-8a7f-3417702ed3c2" providerId="ADAL" clId="{2F422A31-629D-4B8C-92B4-B3B8FEE09D49}" dt="2023-03-30T14:59:27.924" v="1362" actId="1582"/>
          <ac:cxnSpMkLst>
            <pc:docMk/>
            <pc:sldMk cId="1461724430" sldId="2076138241"/>
            <ac:cxnSpMk id="164" creationId="{C0DA998B-E7BF-151E-49EF-F6BD8C931FA2}"/>
          </ac:cxnSpMkLst>
        </pc:cxnChg>
        <pc:cxnChg chg="add mod">
          <ac:chgData name="Rachel Profitt" userId="33e63d03-b0ce-4cee-8a7f-3417702ed3c2" providerId="ADAL" clId="{2F422A31-629D-4B8C-92B4-B3B8FEE09D49}" dt="2023-03-30T14:59:27.924" v="1362" actId="1582"/>
          <ac:cxnSpMkLst>
            <pc:docMk/>
            <pc:sldMk cId="1461724430" sldId="2076138241"/>
            <ac:cxnSpMk id="166" creationId="{A4DCF0AE-5840-E1C3-966F-3AAB27C10273}"/>
          </ac:cxnSpMkLst>
        </pc:cxnChg>
        <pc:cxnChg chg="del mod">
          <ac:chgData name="Rachel Profitt" userId="33e63d03-b0ce-4cee-8a7f-3417702ed3c2" providerId="ADAL" clId="{2F422A31-629D-4B8C-92B4-B3B8FEE09D49}" dt="2023-03-20T22:27:54.581" v="548" actId="478"/>
          <ac:cxnSpMkLst>
            <pc:docMk/>
            <pc:sldMk cId="1461724430" sldId="2076138241"/>
            <ac:cxnSpMk id="167" creationId="{B9019994-C178-F49E-D7A5-B101A24201F8}"/>
          </ac:cxnSpMkLst>
        </pc:cxnChg>
        <pc:cxnChg chg="add del mod">
          <ac:chgData name="Rachel Profitt" userId="33e63d03-b0ce-4cee-8a7f-3417702ed3c2" providerId="ADAL" clId="{2F422A31-629D-4B8C-92B4-B3B8FEE09D49}" dt="2023-03-20T22:47:24.706" v="1308" actId="478"/>
          <ac:cxnSpMkLst>
            <pc:docMk/>
            <pc:sldMk cId="1461724430" sldId="2076138241"/>
            <ac:cxnSpMk id="169" creationId="{CCA542EF-D576-3D40-ED22-B3F0B005F4E0}"/>
          </ac:cxnSpMkLst>
        </pc:cxnChg>
        <pc:cxnChg chg="del mod">
          <ac:chgData name="Rachel Profitt" userId="33e63d03-b0ce-4cee-8a7f-3417702ed3c2" providerId="ADAL" clId="{2F422A31-629D-4B8C-92B4-B3B8FEE09D49}" dt="2023-03-20T22:27:53.781" v="547" actId="478"/>
          <ac:cxnSpMkLst>
            <pc:docMk/>
            <pc:sldMk cId="1461724430" sldId="2076138241"/>
            <ac:cxnSpMk id="174" creationId="{830A64A6-2AA3-E72C-698A-81F7764F7E22}"/>
          </ac:cxnSpMkLst>
        </pc:cxnChg>
        <pc:cxnChg chg="del mod">
          <ac:chgData name="Rachel Profitt" userId="33e63d03-b0ce-4cee-8a7f-3417702ed3c2" providerId="ADAL" clId="{2F422A31-629D-4B8C-92B4-B3B8FEE09D49}" dt="2023-03-20T22:27:57.293" v="551" actId="478"/>
          <ac:cxnSpMkLst>
            <pc:docMk/>
            <pc:sldMk cId="1461724430" sldId="2076138241"/>
            <ac:cxnSpMk id="176" creationId="{72E22F98-B949-0E34-0264-AF231EBCA8BB}"/>
          </ac:cxnSpMkLst>
        </pc:cxnChg>
        <pc:cxnChg chg="del mod">
          <ac:chgData name="Rachel Profitt" userId="33e63d03-b0ce-4cee-8a7f-3417702ed3c2" providerId="ADAL" clId="{2F422A31-629D-4B8C-92B4-B3B8FEE09D49}" dt="2023-03-20T22:27:55.686" v="549" actId="478"/>
          <ac:cxnSpMkLst>
            <pc:docMk/>
            <pc:sldMk cId="1461724430" sldId="2076138241"/>
            <ac:cxnSpMk id="181" creationId="{D761B89D-1BF2-C613-CF7E-20FBE7DF01AF}"/>
          </ac:cxnSpMkLst>
        </pc:cxnChg>
        <pc:cxnChg chg="del mod">
          <ac:chgData name="Rachel Profitt" userId="33e63d03-b0ce-4cee-8a7f-3417702ed3c2" providerId="ADAL" clId="{2F422A31-629D-4B8C-92B4-B3B8FEE09D49}" dt="2023-03-20T22:27:59.852" v="554" actId="478"/>
          <ac:cxnSpMkLst>
            <pc:docMk/>
            <pc:sldMk cId="1461724430" sldId="2076138241"/>
            <ac:cxnSpMk id="183" creationId="{122C883D-6676-1B7E-31D1-13F5DCBC6B87}"/>
          </ac:cxnSpMkLst>
        </pc:cxnChg>
        <pc:cxnChg chg="add mod">
          <ac:chgData name="Rachel Profitt" userId="33e63d03-b0ce-4cee-8a7f-3417702ed3c2" providerId="ADAL" clId="{2F422A31-629D-4B8C-92B4-B3B8FEE09D49}" dt="2023-03-30T15:00:30.527" v="1365" actId="1582"/>
          <ac:cxnSpMkLst>
            <pc:docMk/>
            <pc:sldMk cId="1461724430" sldId="2076138241"/>
            <ac:cxnSpMk id="185" creationId="{90F676E5-D7CF-688B-4A0F-B4058360E5FC}"/>
          </ac:cxnSpMkLst>
        </pc:cxnChg>
        <pc:cxnChg chg="del mod">
          <ac:chgData name="Rachel Profitt" userId="33e63d03-b0ce-4cee-8a7f-3417702ed3c2" providerId="ADAL" clId="{2F422A31-629D-4B8C-92B4-B3B8FEE09D49}" dt="2023-03-20T22:28:00.417" v="555" actId="478"/>
          <ac:cxnSpMkLst>
            <pc:docMk/>
            <pc:sldMk cId="1461724430" sldId="2076138241"/>
            <ac:cxnSpMk id="186" creationId="{CC5D1C6C-60FF-1BFD-FFD6-DF1A3F531242}"/>
          </ac:cxnSpMkLst>
        </pc:cxnChg>
        <pc:cxnChg chg="add mod">
          <ac:chgData name="Rachel Profitt" userId="33e63d03-b0ce-4cee-8a7f-3417702ed3c2" providerId="ADAL" clId="{2F422A31-629D-4B8C-92B4-B3B8FEE09D49}" dt="2023-03-30T15:00:30.527" v="1365" actId="1582"/>
          <ac:cxnSpMkLst>
            <pc:docMk/>
            <pc:sldMk cId="1461724430" sldId="2076138241"/>
            <ac:cxnSpMk id="188" creationId="{CF114CAB-8ED0-7B71-442D-3125CF7C6ACB}"/>
          </ac:cxnSpMkLst>
        </pc:cxnChg>
        <pc:cxnChg chg="del mod">
          <ac:chgData name="Rachel Profitt" userId="33e63d03-b0ce-4cee-8a7f-3417702ed3c2" providerId="ADAL" clId="{2F422A31-629D-4B8C-92B4-B3B8FEE09D49}" dt="2023-03-20T22:28:01.016" v="556" actId="478"/>
          <ac:cxnSpMkLst>
            <pc:docMk/>
            <pc:sldMk cId="1461724430" sldId="2076138241"/>
            <ac:cxnSpMk id="189" creationId="{45E875D4-6EF6-F277-2DC4-090B7F6B95EE}"/>
          </ac:cxnSpMkLst>
        </pc:cxnChg>
        <pc:cxnChg chg="add del mod">
          <ac:chgData name="Rachel Profitt" userId="33e63d03-b0ce-4cee-8a7f-3417702ed3c2" providerId="ADAL" clId="{2F422A31-629D-4B8C-92B4-B3B8FEE09D49}" dt="2023-03-20T22:53:10.664" v="1352" actId="478"/>
          <ac:cxnSpMkLst>
            <pc:docMk/>
            <pc:sldMk cId="1461724430" sldId="2076138241"/>
            <ac:cxnSpMk id="191" creationId="{932BA6E3-8972-B517-9F64-3DEE89C4414A}"/>
          </ac:cxnSpMkLst>
        </pc:cxnChg>
        <pc:cxnChg chg="add mod">
          <ac:chgData name="Rachel Profitt" userId="33e63d03-b0ce-4cee-8a7f-3417702ed3c2" providerId="ADAL" clId="{2F422A31-629D-4B8C-92B4-B3B8FEE09D49}" dt="2023-03-30T15:00:19.076" v="1364" actId="1582"/>
          <ac:cxnSpMkLst>
            <pc:docMk/>
            <pc:sldMk cId="1461724430" sldId="2076138241"/>
            <ac:cxnSpMk id="195" creationId="{F61D12A9-B8AC-5CF2-2899-85DB909468DE}"/>
          </ac:cxnSpMkLst>
        </pc:cxnChg>
        <pc:cxnChg chg="add mod">
          <ac:chgData name="Rachel Profitt" userId="33e63d03-b0ce-4cee-8a7f-3417702ed3c2" providerId="ADAL" clId="{2F422A31-629D-4B8C-92B4-B3B8FEE09D49}" dt="2023-03-30T15:00:30.527" v="1365" actId="1582"/>
          <ac:cxnSpMkLst>
            <pc:docMk/>
            <pc:sldMk cId="1461724430" sldId="2076138241"/>
            <ac:cxnSpMk id="197" creationId="{A20A330F-60AF-2D7C-7C28-7A09362741F4}"/>
          </ac:cxnSpMkLst>
        </pc:cxnChg>
        <pc:cxnChg chg="del mod">
          <ac:chgData name="Rachel Profitt" userId="33e63d03-b0ce-4cee-8a7f-3417702ed3c2" providerId="ADAL" clId="{2F422A31-629D-4B8C-92B4-B3B8FEE09D49}" dt="2023-03-20T22:27:40.056" v="530" actId="478"/>
          <ac:cxnSpMkLst>
            <pc:docMk/>
            <pc:sldMk cId="1461724430" sldId="2076138241"/>
            <ac:cxnSpMk id="202" creationId="{5C82A76D-ACDD-EF92-6E7C-92063F574F58}"/>
          </ac:cxnSpMkLst>
        </pc:cxnChg>
        <pc:cxnChg chg="add mod">
          <ac:chgData name="Rachel Profitt" userId="33e63d03-b0ce-4cee-8a7f-3417702ed3c2" providerId="ADAL" clId="{2F422A31-629D-4B8C-92B4-B3B8FEE09D49}" dt="2023-03-30T15:00:19.076" v="1364" actId="1582"/>
          <ac:cxnSpMkLst>
            <pc:docMk/>
            <pc:sldMk cId="1461724430" sldId="2076138241"/>
            <ac:cxnSpMk id="203" creationId="{F14BB911-695B-C4EA-837F-7E12348298A7}"/>
          </ac:cxnSpMkLst>
        </pc:cxnChg>
        <pc:cxnChg chg="del mod">
          <ac:chgData name="Rachel Profitt" userId="33e63d03-b0ce-4cee-8a7f-3417702ed3c2" providerId="ADAL" clId="{2F422A31-629D-4B8C-92B4-B3B8FEE09D49}" dt="2023-03-20T22:27:40.056" v="530" actId="478"/>
          <ac:cxnSpMkLst>
            <pc:docMk/>
            <pc:sldMk cId="1461724430" sldId="2076138241"/>
            <ac:cxnSpMk id="213" creationId="{67ADD925-9AB5-5F47-D338-0228131D2C65}"/>
          </ac:cxnSpMkLst>
        </pc:cxnChg>
        <pc:cxnChg chg="add mod">
          <ac:chgData name="Rachel Profitt" userId="33e63d03-b0ce-4cee-8a7f-3417702ed3c2" providerId="ADAL" clId="{2F422A31-629D-4B8C-92B4-B3B8FEE09D49}" dt="2023-03-30T14:59:44.635" v="1363" actId="1582"/>
          <ac:cxnSpMkLst>
            <pc:docMk/>
            <pc:sldMk cId="1461724430" sldId="2076138241"/>
            <ac:cxnSpMk id="214" creationId="{CCFDCD83-57C3-EFA3-0025-939733B08CF2}"/>
          </ac:cxnSpMkLst>
        </pc:cxnChg>
        <pc:cxnChg chg="del mod">
          <ac:chgData name="Rachel Profitt" userId="33e63d03-b0ce-4cee-8a7f-3417702ed3c2" providerId="ADAL" clId="{2F422A31-629D-4B8C-92B4-B3B8FEE09D49}" dt="2023-03-20T22:27:43.534" v="534" actId="478"/>
          <ac:cxnSpMkLst>
            <pc:docMk/>
            <pc:sldMk cId="1461724430" sldId="2076138241"/>
            <ac:cxnSpMk id="215" creationId="{9464F935-5020-0F4B-54EC-135A1C898A6F}"/>
          </ac:cxnSpMkLst>
        </pc:cxnChg>
        <pc:cxnChg chg="add mod">
          <ac:chgData name="Rachel Profitt" userId="33e63d03-b0ce-4cee-8a7f-3417702ed3c2" providerId="ADAL" clId="{2F422A31-629D-4B8C-92B4-B3B8FEE09D49}" dt="2023-03-30T14:59:44.635" v="1363" actId="1582"/>
          <ac:cxnSpMkLst>
            <pc:docMk/>
            <pc:sldMk cId="1461724430" sldId="2076138241"/>
            <ac:cxnSpMk id="217" creationId="{14021FEF-2779-5774-6CEE-0E4565FE3E36}"/>
          </ac:cxnSpMkLst>
        </pc:cxnChg>
        <pc:cxnChg chg="del mod">
          <ac:chgData name="Rachel Profitt" userId="33e63d03-b0ce-4cee-8a7f-3417702ed3c2" providerId="ADAL" clId="{2F422A31-629D-4B8C-92B4-B3B8FEE09D49}" dt="2023-03-20T22:27:43.078" v="533" actId="478"/>
          <ac:cxnSpMkLst>
            <pc:docMk/>
            <pc:sldMk cId="1461724430" sldId="2076138241"/>
            <ac:cxnSpMk id="218" creationId="{0EB79C35-F24B-92E7-1DF3-CCE89D296D54}"/>
          </ac:cxnSpMkLst>
        </pc:cxnChg>
        <pc:cxnChg chg="del mod">
          <ac:chgData name="Rachel Profitt" userId="33e63d03-b0ce-4cee-8a7f-3417702ed3c2" providerId="ADAL" clId="{2F422A31-629D-4B8C-92B4-B3B8FEE09D49}" dt="2023-03-20T22:32:34.902" v="1162" actId="478"/>
          <ac:cxnSpMkLst>
            <pc:docMk/>
            <pc:sldMk cId="1461724430" sldId="2076138241"/>
            <ac:cxnSpMk id="233" creationId="{A9FC374A-9325-DF92-02CC-8B53B59D67C8}"/>
          </ac:cxnSpMkLst>
        </pc:cxnChg>
        <pc:cxnChg chg="del mod">
          <ac:chgData name="Rachel Profitt" userId="33e63d03-b0ce-4cee-8a7f-3417702ed3c2" providerId="ADAL" clId="{2F422A31-629D-4B8C-92B4-B3B8FEE09D49}" dt="2023-03-20T22:27:52.491" v="546" actId="478"/>
          <ac:cxnSpMkLst>
            <pc:docMk/>
            <pc:sldMk cId="1461724430" sldId="2076138241"/>
            <ac:cxnSpMk id="236" creationId="{58D90F59-8A4B-720C-3A19-AD39A647AEB6}"/>
          </ac:cxnSpMkLst>
        </pc:cxnChg>
        <pc:cxnChg chg="del mod">
          <ac:chgData name="Rachel Profitt" userId="33e63d03-b0ce-4cee-8a7f-3417702ed3c2" providerId="ADAL" clId="{2F422A31-629D-4B8C-92B4-B3B8FEE09D49}" dt="2023-03-20T22:27:56.440" v="550" actId="478"/>
          <ac:cxnSpMkLst>
            <pc:docMk/>
            <pc:sldMk cId="1461724430" sldId="2076138241"/>
            <ac:cxnSpMk id="238" creationId="{4A83070F-766A-DF07-9752-1C632A6D12C6}"/>
          </ac:cxnSpMkLst>
        </pc:cxnChg>
        <pc:cxnChg chg="del mod">
          <ac:chgData name="Rachel Profitt" userId="33e63d03-b0ce-4cee-8a7f-3417702ed3c2" providerId="ADAL" clId="{2F422A31-629D-4B8C-92B4-B3B8FEE09D49}" dt="2023-03-20T22:27:51.692" v="544" actId="478"/>
          <ac:cxnSpMkLst>
            <pc:docMk/>
            <pc:sldMk cId="1461724430" sldId="2076138241"/>
            <ac:cxnSpMk id="243" creationId="{980BF8B4-CF13-8ECB-5135-87AE6BF15102}"/>
          </ac:cxnSpMkLst>
        </pc:cxnChg>
        <pc:cxnChg chg="del mod">
          <ac:chgData name="Rachel Profitt" userId="33e63d03-b0ce-4cee-8a7f-3417702ed3c2" providerId="ADAL" clId="{2F422A31-629D-4B8C-92B4-B3B8FEE09D49}" dt="2023-03-20T22:27:47.575" v="539" actId="478"/>
          <ac:cxnSpMkLst>
            <pc:docMk/>
            <pc:sldMk cId="1461724430" sldId="2076138241"/>
            <ac:cxnSpMk id="245" creationId="{7ACE76EF-3837-07C4-818A-2CE8F9D504D5}"/>
          </ac:cxnSpMkLst>
        </pc:cxnChg>
        <pc:cxnChg chg="del mod">
          <ac:chgData name="Rachel Profitt" userId="33e63d03-b0ce-4cee-8a7f-3417702ed3c2" providerId="ADAL" clId="{2F422A31-629D-4B8C-92B4-B3B8FEE09D49}" dt="2023-03-20T22:27:42.469" v="532" actId="478"/>
          <ac:cxnSpMkLst>
            <pc:docMk/>
            <pc:sldMk cId="1461724430" sldId="2076138241"/>
            <ac:cxnSpMk id="253" creationId="{DCE1E051-6520-6924-E2FE-5BCC83331E59}"/>
          </ac:cxnSpMkLst>
        </pc:cxnChg>
        <pc:cxnChg chg="del mod">
          <ac:chgData name="Rachel Profitt" userId="33e63d03-b0ce-4cee-8a7f-3417702ed3c2" providerId="ADAL" clId="{2F422A31-629D-4B8C-92B4-B3B8FEE09D49}" dt="2023-03-20T22:27:49.943" v="542" actId="478"/>
          <ac:cxnSpMkLst>
            <pc:docMk/>
            <pc:sldMk cId="1461724430" sldId="2076138241"/>
            <ac:cxnSpMk id="257" creationId="{F77B2037-4111-6637-8391-218DF6CCE790}"/>
          </ac:cxnSpMkLst>
        </pc:cxnChg>
        <pc:cxnChg chg="del mod">
          <ac:chgData name="Rachel Profitt" userId="33e63d03-b0ce-4cee-8a7f-3417702ed3c2" providerId="ADAL" clId="{2F422A31-629D-4B8C-92B4-B3B8FEE09D49}" dt="2023-03-20T22:27:41.545" v="531" actId="478"/>
          <ac:cxnSpMkLst>
            <pc:docMk/>
            <pc:sldMk cId="1461724430" sldId="2076138241"/>
            <ac:cxnSpMk id="260" creationId="{8F77DC3A-CECA-D5B2-AC34-AE59E65B8FB9}"/>
          </ac:cxnSpMkLst>
        </pc:cxnChg>
        <pc:cxnChg chg="del mod">
          <ac:chgData name="Rachel Profitt" userId="33e63d03-b0ce-4cee-8a7f-3417702ed3c2" providerId="ADAL" clId="{2F422A31-629D-4B8C-92B4-B3B8FEE09D49}" dt="2023-03-20T22:27:44.777" v="535" actId="478"/>
          <ac:cxnSpMkLst>
            <pc:docMk/>
            <pc:sldMk cId="1461724430" sldId="2076138241"/>
            <ac:cxnSpMk id="262" creationId="{5F0A86B9-B1CA-9E7E-3A7E-F653EC16459E}"/>
          </ac:cxnSpMkLst>
        </pc:cxnChg>
        <pc:cxnChg chg="add mod">
          <ac:chgData name="Rachel Profitt" userId="33e63d03-b0ce-4cee-8a7f-3417702ed3c2" providerId="ADAL" clId="{2F422A31-629D-4B8C-92B4-B3B8FEE09D49}" dt="2023-03-30T15:00:30.527" v="1365" actId="1582"/>
          <ac:cxnSpMkLst>
            <pc:docMk/>
            <pc:sldMk cId="1461724430" sldId="2076138241"/>
            <ac:cxnSpMk id="263" creationId="{CBABE288-4CEA-A9E8-EA9D-8393C8D4AAFE}"/>
          </ac:cxnSpMkLst>
        </pc:cxnChg>
        <pc:cxnChg chg="del mod">
          <ac:chgData name="Rachel Profitt" userId="33e63d03-b0ce-4cee-8a7f-3417702ed3c2" providerId="ADAL" clId="{2F422A31-629D-4B8C-92B4-B3B8FEE09D49}" dt="2023-03-20T22:27:46.746" v="538" actId="478"/>
          <ac:cxnSpMkLst>
            <pc:docMk/>
            <pc:sldMk cId="1461724430" sldId="2076138241"/>
            <ac:cxnSpMk id="266" creationId="{AA759C00-45F3-1AEA-F579-1FB820FB43A5}"/>
          </ac:cxnSpMkLst>
        </pc:cxnChg>
        <pc:cxnChg chg="del mod">
          <ac:chgData name="Rachel Profitt" userId="33e63d03-b0ce-4cee-8a7f-3417702ed3c2" providerId="ADAL" clId="{2F422A31-629D-4B8C-92B4-B3B8FEE09D49}" dt="2023-03-20T22:27:46.233" v="537" actId="478"/>
          <ac:cxnSpMkLst>
            <pc:docMk/>
            <pc:sldMk cId="1461724430" sldId="2076138241"/>
            <ac:cxnSpMk id="268" creationId="{411BBFF0-3878-44F2-AD8E-0698BE6237B0}"/>
          </ac:cxnSpMkLst>
        </pc:cxnChg>
        <pc:cxnChg chg="del mod">
          <ac:chgData name="Rachel Profitt" userId="33e63d03-b0ce-4cee-8a7f-3417702ed3c2" providerId="ADAL" clId="{2F422A31-629D-4B8C-92B4-B3B8FEE09D49}" dt="2023-03-20T22:27:45.684" v="536" actId="478"/>
          <ac:cxnSpMkLst>
            <pc:docMk/>
            <pc:sldMk cId="1461724430" sldId="2076138241"/>
            <ac:cxnSpMk id="272" creationId="{B2E33B25-E8BF-F3B5-EECE-7169B565AFC0}"/>
          </ac:cxnSpMkLst>
        </pc:cxnChg>
        <pc:cxnChg chg="mod">
          <ac:chgData name="Rachel Profitt" userId="33e63d03-b0ce-4cee-8a7f-3417702ed3c2" providerId="ADAL" clId="{2F422A31-629D-4B8C-92B4-B3B8FEE09D49}" dt="2023-03-30T14:58:47.784" v="1357" actId="1582"/>
          <ac:cxnSpMkLst>
            <pc:docMk/>
            <pc:sldMk cId="1461724430" sldId="2076138241"/>
            <ac:cxnSpMk id="274" creationId="{6986B72F-99C4-9FF6-4D62-A137D1FCAA7B}"/>
          </ac:cxnSpMkLst>
        </pc:cxnChg>
      </pc:sldChg>
      <pc:sldChg chg="modSp">
        <pc:chgData name="Rachel Profitt" userId="33e63d03-b0ce-4cee-8a7f-3417702ed3c2" providerId="ADAL" clId="{2F422A31-629D-4B8C-92B4-B3B8FEE09D49}" dt="2023-03-16T20:07:57.821" v="529" actId="5736"/>
        <pc:sldMkLst>
          <pc:docMk/>
          <pc:sldMk cId="1271451233" sldId="2076138244"/>
        </pc:sldMkLst>
        <pc:graphicFrameChg chg="mod">
          <ac:chgData name="Rachel Profitt" userId="33e63d03-b0ce-4cee-8a7f-3417702ed3c2" providerId="ADAL" clId="{2F422A31-629D-4B8C-92B4-B3B8FEE09D49}" dt="2023-03-16T20:07:57.821" v="52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AEB84FE-A4BD-4B9E-B17B-E289CF712451}"/>
    <pc:docChg chg="addSld delSld modSld addSection delSection modSection">
      <pc:chgData name="Rachel Profitt" userId="33e63d03-b0ce-4cee-8a7f-3417702ed3c2" providerId="ADAL" clId="{7AEB84FE-A4BD-4B9E-B17B-E289CF712451}" dt="2023-08-10T23:18:08.812" v="11"/>
      <pc:docMkLst>
        <pc:docMk/>
      </pc:docMkLst>
      <pc:sldChg chg="del">
        <pc:chgData name="Rachel Profitt" userId="33e63d03-b0ce-4cee-8a7f-3417702ed3c2" providerId="ADAL" clId="{7AEB84FE-A4BD-4B9E-B17B-E289CF712451}" dt="2023-04-21T16:26:09.783" v="2" actId="18676"/>
        <pc:sldMkLst>
          <pc:docMk/>
          <pc:sldMk cId="3957722359" sldId="1660"/>
        </pc:sldMkLst>
      </pc:sldChg>
      <pc:sldChg chg="del">
        <pc:chgData name="Rachel Profitt" userId="33e63d03-b0ce-4cee-8a7f-3417702ed3c2" providerId="ADAL" clId="{7AEB84FE-A4BD-4B9E-B17B-E289CF712451}" dt="2023-04-21T16:26:09.783" v="2" actId="18676"/>
        <pc:sldMkLst>
          <pc:docMk/>
          <pc:sldMk cId="737538867" sldId="1804"/>
        </pc:sldMkLst>
      </pc:sldChg>
      <pc:sldChg chg="del">
        <pc:chgData name="Rachel Profitt" userId="33e63d03-b0ce-4cee-8a7f-3417702ed3c2" providerId="ADAL" clId="{7AEB84FE-A4BD-4B9E-B17B-E289CF712451}" dt="2023-04-21T16:26:09.783" v="2" actId="18676"/>
        <pc:sldMkLst>
          <pc:docMk/>
          <pc:sldMk cId="673758937" sldId="1994"/>
        </pc:sldMkLst>
      </pc:sldChg>
      <pc:sldChg chg="del">
        <pc:chgData name="Rachel Profitt" userId="33e63d03-b0ce-4cee-8a7f-3417702ed3c2" providerId="ADAL" clId="{7AEB84FE-A4BD-4B9E-B17B-E289CF712451}" dt="2023-04-21T16:26:09.783" v="2" actId="18676"/>
        <pc:sldMkLst>
          <pc:docMk/>
          <pc:sldMk cId="458529531" sldId="1995"/>
        </pc:sldMkLst>
      </pc:sldChg>
      <pc:sldChg chg="del">
        <pc:chgData name="Rachel Profitt" userId="33e63d03-b0ce-4cee-8a7f-3417702ed3c2" providerId="ADAL" clId="{7AEB84FE-A4BD-4B9E-B17B-E289CF712451}" dt="2023-04-21T16:26:09.783" v="2" actId="18676"/>
        <pc:sldMkLst>
          <pc:docMk/>
          <pc:sldMk cId="1291011522" sldId="2042"/>
        </pc:sldMkLst>
      </pc:sldChg>
      <pc:sldChg chg="del">
        <pc:chgData name="Rachel Profitt" userId="33e63d03-b0ce-4cee-8a7f-3417702ed3c2" providerId="ADAL" clId="{7AEB84FE-A4BD-4B9E-B17B-E289CF712451}" dt="2023-04-21T16:26:09.783" v="2" actId="18676"/>
        <pc:sldMkLst>
          <pc:docMk/>
          <pc:sldMk cId="2669305560" sldId="2076138207"/>
        </pc:sldMkLst>
      </pc:sldChg>
      <pc:sldChg chg="del">
        <pc:chgData name="Rachel Profitt" userId="33e63d03-b0ce-4cee-8a7f-3417702ed3c2" providerId="ADAL" clId="{7AEB84FE-A4BD-4B9E-B17B-E289CF712451}" dt="2023-04-21T16:26:09.783" v="2" actId="18676"/>
        <pc:sldMkLst>
          <pc:docMk/>
          <pc:sldMk cId="2365472309" sldId="2076138238"/>
        </pc:sldMkLst>
      </pc:sldChg>
      <pc:sldChg chg="del">
        <pc:chgData name="Rachel Profitt" userId="33e63d03-b0ce-4cee-8a7f-3417702ed3c2" providerId="ADAL" clId="{7AEB84FE-A4BD-4B9E-B17B-E289CF712451}" dt="2023-04-21T16:26:00.140" v="1" actId="18676"/>
        <pc:sldMkLst>
          <pc:docMk/>
          <pc:sldMk cId="187231817" sldId="2076138239"/>
        </pc:sldMkLst>
      </pc:sldChg>
      <pc:sldChg chg="del">
        <pc:chgData name="Rachel Profitt" userId="33e63d03-b0ce-4cee-8a7f-3417702ed3c2" providerId="ADAL" clId="{7AEB84FE-A4BD-4B9E-B17B-E289CF712451}" dt="2023-04-21T16:26:00.140" v="1" actId="18676"/>
        <pc:sldMkLst>
          <pc:docMk/>
          <pc:sldMk cId="1652376440" sldId="2076138240"/>
        </pc:sldMkLst>
      </pc:sldChg>
      <pc:sldChg chg="modSp mod">
        <pc:chgData name="Rachel Profitt" userId="33e63d03-b0ce-4cee-8a7f-3417702ed3c2" providerId="ADAL" clId="{7AEB84FE-A4BD-4B9E-B17B-E289CF712451}" dt="2023-08-10T23:17:03.240" v="4" actId="207"/>
        <pc:sldMkLst>
          <pc:docMk/>
          <pc:sldMk cId="1461724430" sldId="2076138241"/>
        </pc:sldMkLst>
        <pc:spChg chg="mod">
          <ac:chgData name="Rachel Profitt" userId="33e63d03-b0ce-4cee-8a7f-3417702ed3c2" providerId="ADAL" clId="{7AEB84FE-A4BD-4B9E-B17B-E289CF712451}" dt="2023-08-10T23:17:03.240" v="4" actId="207"/>
          <ac:spMkLst>
            <pc:docMk/>
            <pc:sldMk cId="1461724430" sldId="2076138241"/>
            <ac:spMk id="199" creationId="{4990BBEE-9634-F6C8-A796-D9015078432A}"/>
          </ac:spMkLst>
        </pc:spChg>
      </pc:sldChg>
      <pc:sldChg chg="del">
        <pc:chgData name="Rachel Profitt" userId="33e63d03-b0ce-4cee-8a7f-3417702ed3c2" providerId="ADAL" clId="{7AEB84FE-A4BD-4B9E-B17B-E289CF712451}" dt="2023-04-21T16:26:13.320" v="3" actId="18676"/>
        <pc:sldMkLst>
          <pc:docMk/>
          <pc:sldMk cId="2108815306" sldId="2076138242"/>
        </pc:sldMkLst>
      </pc:sldChg>
      <pc:sldChg chg="add del">
        <pc:chgData name="Rachel Profitt" userId="33e63d03-b0ce-4cee-8a7f-3417702ed3c2" providerId="ADAL" clId="{7AEB84FE-A4BD-4B9E-B17B-E289CF712451}" dt="2023-08-10T23:17:59.776" v="10"/>
        <pc:sldMkLst>
          <pc:docMk/>
          <pc:sldMk cId="1797999038" sldId="2076138243"/>
        </pc:sldMkLst>
      </pc:sldChg>
      <pc:sldChg chg="add">
        <pc:chgData name="Rachel Profitt" userId="33e63d03-b0ce-4cee-8a7f-3417702ed3c2" providerId="ADAL" clId="{7AEB84FE-A4BD-4B9E-B17B-E289CF712451}" dt="2023-08-10T23:18:08.812" v="11"/>
        <pc:sldMkLst>
          <pc:docMk/>
          <pc:sldMk cId="1256009503" sldId="2076138245"/>
        </pc:sldMkLst>
      </pc:sldChg>
      <pc:sldChg chg="add">
        <pc:chgData name="Rachel Profitt" userId="33e63d03-b0ce-4cee-8a7f-3417702ed3c2" providerId="ADAL" clId="{7AEB84FE-A4BD-4B9E-B17B-E289CF712451}" dt="2023-08-10T23:17:34.436" v="7"/>
        <pc:sldMkLst>
          <pc:docMk/>
          <pc:sldMk cId="3521904030" sldId="2076138246"/>
        </pc:sldMkLst>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15T15:46:14.408" v="1053" actId="573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C7EFBDD3-5294-4D47-8846-A08B71D4A8CC}">
      <dgm:prSet phldrT="[Text]"/>
      <dgm:spPr/>
      <dgm:t>
        <a:bodyPr/>
        <a:lstStyle/>
        <a:p>
          <a:r>
            <a:rPr lang="en-US" dirty="0"/>
            <a:t>Product and service lifecycle management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Categorize products and services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436B09E8-B238-4D0B-B42D-24B7B0E0BFC8}">
      <dgm:prSet phldrT="[Text]"/>
      <dgm:spPr/>
      <dgm:t>
        <a:bodyPr/>
        <a:lstStyle/>
        <a:p>
          <a:r>
            <a:rPr lang="en-US" dirty="0"/>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dirty="0"/>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B54B304C-8F32-42BC-942A-80FA3C9A3062}">
      <dgm:prSet phldrT="[Text]"/>
      <dgm:spPr/>
      <dgm:t>
        <a:bodyPr/>
        <a:lstStyle/>
        <a:p>
          <a:r>
            <a:rPr lang="en-US" dirty="0"/>
            <a:t>Introduce new products and services</a:t>
          </a:r>
        </a:p>
      </dgm:t>
    </dgm:pt>
    <dgm:pt modelId="{648754A6-3031-4B99-B537-F113B2298BB4}" type="parTrans" cxnId="{10BC6636-BFD5-4317-8553-55520B6F6651}">
      <dgm:prSet/>
      <dgm:spPr/>
      <dgm:t>
        <a:bodyPr/>
        <a:lstStyle/>
        <a:p>
          <a:endParaRPr lang="en-US"/>
        </a:p>
      </dgm:t>
    </dgm:pt>
    <dgm:pt modelId="{731F2FFF-F033-4C8F-9268-2B2FBB314F36}" type="sibTrans" cxnId="{10BC6636-BFD5-4317-8553-55520B6F6651}">
      <dgm:prSet/>
      <dgm:spPr/>
      <dgm:t>
        <a:bodyPr/>
        <a:lstStyle/>
        <a:p>
          <a:endParaRPr lang="en-US"/>
        </a:p>
      </dgm:t>
    </dgm:pt>
    <dgm:pt modelId="{620A47A4-EFBE-47DF-904F-7C557531BEC8}">
      <dgm:prSet phldrT="[Text]"/>
      <dgm:spPr/>
      <dgm:t>
        <a:bodyPr/>
        <a:lstStyle/>
        <a:p>
          <a:r>
            <a:rPr lang="en-US" dirty="0"/>
            <a:t>Maintain product data</a:t>
          </a:r>
        </a:p>
      </dgm:t>
    </dgm:pt>
    <dgm:pt modelId="{413D5A69-FBAC-47EC-883A-A7FD92A6D0F2}" type="parTrans" cxnId="{B5F86D79-624F-466B-A4DC-B6549564EA8E}">
      <dgm:prSet/>
      <dgm:spPr/>
      <dgm:t>
        <a:bodyPr/>
        <a:lstStyle/>
        <a:p>
          <a:endParaRPr lang="en-US"/>
        </a:p>
      </dgm:t>
    </dgm:pt>
    <dgm:pt modelId="{E5E23DD7-EDB2-4B1F-99D0-9F40A65542C8}" type="sibTrans" cxnId="{B5F86D79-624F-466B-A4DC-B6549564EA8E}">
      <dgm:prSet/>
      <dgm:spPr/>
      <dgm:t>
        <a:bodyPr/>
        <a:lstStyle/>
        <a:p>
          <a:endParaRPr lang="en-US"/>
        </a:p>
      </dgm:t>
    </dgm:pt>
    <dgm:pt modelId="{0310BD7A-7C7A-466E-8465-788A0FAD961C}">
      <dgm:prSet phldrT="[Text]"/>
      <dgm:spPr/>
      <dgm:t>
        <a:bodyPr/>
        <a:lstStyle/>
        <a:p>
          <a:r>
            <a:rPr lang="en-US" dirty="0"/>
            <a:t>Organize and assign product attributes and catalogs</a:t>
          </a:r>
        </a:p>
      </dgm:t>
    </dgm:pt>
    <dgm:pt modelId="{1B4C8690-A9C6-4B92-A47C-12DEA9A8B7D2}" type="parTrans" cxnId="{58AFDA3D-2E9E-4686-8F66-CF95D1D109AA}">
      <dgm:prSet/>
      <dgm:spPr/>
      <dgm:t>
        <a:bodyPr/>
        <a:lstStyle/>
        <a:p>
          <a:endParaRPr lang="en-US"/>
        </a:p>
      </dgm:t>
    </dgm:pt>
    <dgm:pt modelId="{BA97A34F-7C6E-4574-98C7-4251F39BE79D}" type="sibTrans" cxnId="{58AFDA3D-2E9E-4686-8F66-CF95D1D109AA}">
      <dgm:prSet/>
      <dgm:spPr/>
      <dgm:t>
        <a:bodyPr/>
        <a:lstStyle/>
        <a:p>
          <a:endParaRPr lang="en-US"/>
        </a:p>
      </dgm:t>
    </dgm:pt>
    <dgm:pt modelId="{E0E4CD07-5BD6-495E-878A-3DFE6FDB0A68}">
      <dgm:prSet phldrT="[Text]"/>
      <dgm:spPr/>
      <dgm:t>
        <a:bodyPr/>
        <a:lstStyle/>
        <a:p>
          <a:r>
            <a:rPr lang="en-US" dirty="0"/>
            <a:t>Design and configure manufacturing products</a:t>
          </a:r>
        </a:p>
      </dgm:t>
    </dgm:pt>
    <dgm:pt modelId="{04F84FFE-2685-420D-A3DF-E5C2ABCA469C}" type="parTrans" cxnId="{7700129D-3853-43C8-9026-E7F14AA6AE02}">
      <dgm:prSet/>
      <dgm:spPr/>
      <dgm:t>
        <a:bodyPr/>
        <a:lstStyle/>
        <a:p>
          <a:endParaRPr lang="en-US"/>
        </a:p>
      </dgm:t>
    </dgm:pt>
    <dgm:pt modelId="{34F36C05-824C-4D17-9D84-FE6355249A76}" type="sibTrans" cxnId="{7700129D-3853-43C8-9026-E7F14AA6AE02}">
      <dgm:prSet/>
      <dgm:spPr/>
      <dgm:t>
        <a:bodyPr/>
        <a:lstStyle/>
        <a:p>
          <a:endParaRPr lang="en-US"/>
        </a:p>
      </dgm:t>
    </dgm:pt>
    <dgm:pt modelId="{CA455BA0-63CC-4DFE-8BC8-EE10D9C16E30}">
      <dgm:prSet phldrT="[Text]"/>
      <dgm:spPr/>
      <dgm:t>
        <a:bodyPr/>
        <a:lstStyle/>
        <a:p>
          <a:r>
            <a:rPr lang="en-US" dirty="0"/>
            <a:t>Control product engineering changes</a:t>
          </a:r>
        </a:p>
      </dgm:t>
    </dgm:pt>
    <dgm:pt modelId="{9D75E80B-6471-4FD4-9D1F-C9029EF5098F}" type="parTrans" cxnId="{20FA0729-7838-480E-9A1C-C0970977057F}">
      <dgm:prSet/>
      <dgm:spPr/>
      <dgm:t>
        <a:bodyPr/>
        <a:lstStyle/>
        <a:p>
          <a:endParaRPr lang="en-US"/>
        </a:p>
      </dgm:t>
    </dgm:pt>
    <dgm:pt modelId="{9DA44735-72BB-4396-8449-F33E29086BDB}" type="sibTrans" cxnId="{20FA0729-7838-480E-9A1C-C0970977057F}">
      <dgm:prSet/>
      <dgm:spPr/>
      <dgm:t>
        <a:bodyPr/>
        <a:lstStyle/>
        <a:p>
          <a:endParaRPr lang="en-US"/>
        </a:p>
      </dgm:t>
    </dgm:pt>
    <dgm:pt modelId="{DFB36ED9-CE0C-46F6-A5A9-1F8E9FD8F896}">
      <dgm:prSet phldrT="[Text]"/>
      <dgm:spPr/>
      <dgm:t>
        <a:bodyPr/>
        <a:lstStyle/>
        <a:p>
          <a:r>
            <a:rPr lang="en-US" dirty="0"/>
            <a:t>Define product and service costing</a:t>
          </a:r>
        </a:p>
      </dgm:t>
    </dgm:pt>
    <dgm:pt modelId="{F82FFAEC-C47F-4DA4-81F6-BDA0446C74F1}" type="parTrans" cxnId="{D53F4DCC-A3B7-4E7E-B23B-B5F6648EEF27}">
      <dgm:prSet/>
      <dgm:spPr/>
      <dgm:t>
        <a:bodyPr/>
        <a:lstStyle/>
        <a:p>
          <a:endParaRPr lang="en-US"/>
        </a:p>
      </dgm:t>
    </dgm:pt>
    <dgm:pt modelId="{3A2EB3D7-743E-45A5-A05C-E0C3FBAAECA7}" type="sibTrans" cxnId="{D53F4DCC-A3B7-4E7E-B23B-B5F6648EEF27}">
      <dgm:prSet/>
      <dgm:spPr/>
      <dgm:t>
        <a:bodyPr/>
        <a:lstStyle/>
        <a:p>
          <a:endParaRPr lang="en-US"/>
        </a:p>
      </dgm:t>
    </dgm:pt>
    <dgm:pt modelId="{6B42FE20-867A-4D6A-B07E-4524CE965F0C}">
      <dgm:prSet phldrT="[Text]"/>
      <dgm:spPr/>
      <dgm:t>
        <a:bodyPr/>
        <a:lstStyle/>
        <a:p>
          <a:r>
            <a:rPr lang="en-US" dirty="0"/>
            <a:t>Define product and service pricing</a:t>
          </a:r>
        </a:p>
      </dgm:t>
    </dgm:pt>
    <dgm:pt modelId="{2CDB6AE1-DC46-4386-AF3B-758A5C289D65}" type="parTrans" cxnId="{D0FBE301-C9F2-465D-B7CD-A3BCD2F7ACD1}">
      <dgm:prSet/>
      <dgm:spPr/>
      <dgm:t>
        <a:bodyPr/>
        <a:lstStyle/>
        <a:p>
          <a:endParaRPr lang="en-US"/>
        </a:p>
      </dgm:t>
    </dgm:pt>
    <dgm:pt modelId="{9920937D-AAF4-4982-95CA-04DE0CCD1FE4}" type="sibTrans" cxnId="{D0FBE301-C9F2-465D-B7CD-A3BCD2F7ACD1}">
      <dgm:prSet/>
      <dgm:spPr/>
      <dgm:t>
        <a:bodyPr/>
        <a:lstStyle/>
        <a:p>
          <a:endParaRPr lang="en-US"/>
        </a:p>
      </dgm:t>
    </dgm:pt>
    <dgm:pt modelId="{77B499AD-7C18-4B5D-96C9-287797534658}">
      <dgm:prSet phldrT="[Text]"/>
      <dgm:spPr/>
      <dgm:t>
        <a:bodyPr/>
        <a:lstStyle/>
        <a:p>
          <a:r>
            <a:rPr lang="en-US" dirty="0"/>
            <a:t>Manage product assortments and catalogs</a:t>
          </a:r>
        </a:p>
      </dgm:t>
    </dgm:pt>
    <dgm:pt modelId="{027A8423-B5AA-4946-9504-F9D9293FC375}" type="parTrans" cxnId="{4F518DAE-2A85-4B30-8CA7-E47603882B17}">
      <dgm:prSet/>
      <dgm:spPr/>
      <dgm:t>
        <a:bodyPr/>
        <a:lstStyle/>
        <a:p>
          <a:endParaRPr lang="en-US"/>
        </a:p>
      </dgm:t>
    </dgm:pt>
    <dgm:pt modelId="{0E4E243E-1FB0-4CE3-B65F-3DF47CD6317E}" type="sibTrans" cxnId="{4F518DAE-2A85-4B30-8CA7-E47603882B17}">
      <dgm:prSet/>
      <dgm:spPr/>
      <dgm:t>
        <a:bodyPr/>
        <a:lstStyle/>
        <a:p>
          <a:endParaRPr lang="en-US"/>
        </a:p>
      </dgm:t>
    </dgm:pt>
    <dgm:pt modelId="{6E7EFA68-9ACD-4FFC-B0B1-1B030C1B0508}">
      <dgm:prSet phldrT="[Text]"/>
      <dgm:spPr/>
      <dgm:t>
        <a:bodyPr/>
        <a:lstStyle/>
        <a:p>
          <a:r>
            <a:rPr lang="en-US" dirty="0"/>
            <a:t>Manage product lifecycle</a:t>
          </a:r>
        </a:p>
      </dgm:t>
    </dgm:pt>
    <dgm:pt modelId="{5CA6D0EB-09A2-40E8-B6B5-EE0FE9FFC2CF}" type="parTrans" cxnId="{20CBAC77-8353-4098-AEF2-1B23097C4980}">
      <dgm:prSet/>
      <dgm:spPr/>
      <dgm:t>
        <a:bodyPr/>
        <a:lstStyle/>
        <a:p>
          <a:endParaRPr lang="en-US"/>
        </a:p>
      </dgm:t>
    </dgm:pt>
    <dgm:pt modelId="{B2789086-4A19-45D1-8219-BD83A5C65BFB}" type="sibTrans" cxnId="{20CBAC77-8353-4098-AEF2-1B23097C4980}">
      <dgm:prSet/>
      <dgm:spPr/>
      <dgm:t>
        <a:bodyPr/>
        <a:lstStyle/>
        <a:p>
          <a:endParaRPr lang="en-US"/>
        </a:p>
      </dgm:t>
    </dgm:pt>
    <dgm:pt modelId="{1635B5A4-D2AF-4261-B206-FCA9A84E1C97}">
      <dgm:prSet phldrT="[Text]"/>
      <dgm:spPr/>
      <dgm:t>
        <a:bodyPr/>
        <a:lstStyle/>
        <a:p>
          <a:r>
            <a:rPr lang="en-US" dirty="0"/>
            <a:t>Forecast to plan</a:t>
          </a:r>
        </a:p>
      </dgm:t>
    </dgm:pt>
    <dgm:pt modelId="{F7D7C806-0E0D-4109-B5DF-25EAD120969E}" type="parTrans" cxnId="{02516210-C4A7-4ED6-AB31-6C640D311F8D}">
      <dgm:prSet/>
      <dgm:spPr/>
      <dgm:t>
        <a:bodyPr/>
        <a:lstStyle/>
        <a:p>
          <a:endParaRPr lang="en-US"/>
        </a:p>
      </dgm:t>
    </dgm:pt>
    <dgm:pt modelId="{24BBDF3B-38C2-4302-AA06-7D80F0AE4514}" type="sibTrans" cxnId="{02516210-C4A7-4ED6-AB31-6C640D311F8D}">
      <dgm:prSet/>
      <dgm:spPr/>
      <dgm:t>
        <a:bodyPr/>
        <a:lstStyle/>
        <a:p>
          <a:endParaRPr lang="en-US"/>
        </a:p>
      </dgm:t>
    </dgm:pt>
    <dgm:pt modelId="{0615C06A-B6C1-4A31-98F3-E044C0C1CC52}">
      <dgm:prSet phldrT="[Text]"/>
      <dgm:spPr/>
      <dgm:t>
        <a:bodyPr/>
        <a:lstStyle/>
        <a:p>
          <a:r>
            <a:rPr lang="en-US" dirty="0"/>
            <a:t>Prospect to quote</a:t>
          </a:r>
        </a:p>
      </dgm:t>
    </dgm:pt>
    <dgm:pt modelId="{FB378037-6ECA-496A-B214-E92D7D4D0720}" type="parTrans" cxnId="{F79507E5-4207-4C90-AC1A-BE6BB5ED6CA7}">
      <dgm:prSet/>
      <dgm:spPr/>
      <dgm:t>
        <a:bodyPr/>
        <a:lstStyle/>
        <a:p>
          <a:endParaRPr lang="en-US"/>
        </a:p>
      </dgm:t>
    </dgm:pt>
    <dgm:pt modelId="{9C4CFC9E-3704-4278-9E81-15815756BD10}" type="sibTrans" cxnId="{F79507E5-4207-4C90-AC1A-BE6BB5ED6CA7}">
      <dgm:prSet/>
      <dgm:spPr/>
      <dgm:t>
        <a:bodyPr/>
        <a:lstStyle/>
        <a:p>
          <a:endParaRPr lang="en-US"/>
        </a:p>
      </dgm:t>
    </dgm:pt>
    <dgm:pt modelId="{C06C4690-576B-4AA2-87D3-FBB1CCB2C86E}">
      <dgm:prSet phldrT="[Text]"/>
      <dgm:spPr/>
      <dgm:t>
        <a:bodyPr/>
        <a:lstStyle/>
        <a:p>
          <a:r>
            <a:rPr lang="en-US" dirty="0"/>
            <a:t>Prospect to quote</a:t>
          </a:r>
        </a:p>
      </dgm:t>
    </dgm:pt>
    <dgm:pt modelId="{CEF86098-6C74-4DAB-ADC5-CB3BA319BF3E}" type="parTrans" cxnId="{9E6B78F0-E2C6-4ADC-B6AA-B5E89B4B68A3}">
      <dgm:prSet/>
      <dgm:spPr/>
      <dgm:t>
        <a:bodyPr/>
        <a:lstStyle/>
        <a:p>
          <a:endParaRPr lang="en-US"/>
        </a:p>
      </dgm:t>
    </dgm:pt>
    <dgm:pt modelId="{78C4C24E-3862-4BE8-B769-C71F1B65E2F5}" type="sibTrans" cxnId="{9E6B78F0-E2C6-4ADC-B6AA-B5E89B4B68A3}">
      <dgm:prSet/>
      <dgm:spPr/>
      <dgm:t>
        <a:bodyPr/>
        <a:lstStyle/>
        <a:p>
          <a:endParaRPr lang="en-US"/>
        </a:p>
      </dgm:t>
    </dgm:pt>
    <dgm:pt modelId="{31A349EA-5445-45D3-B755-27634111D1EA}">
      <dgm:prSet phldrT="[Text]"/>
      <dgm:spPr/>
      <dgm:t>
        <a:bodyPr/>
        <a:lstStyle/>
        <a:p>
          <a:r>
            <a:rPr lang="en-US" dirty="0"/>
            <a:t>Inventory to deliver</a:t>
          </a:r>
        </a:p>
      </dgm:t>
    </dgm:pt>
    <dgm:pt modelId="{A22B79DC-E1EC-4811-98A5-CBA2DF256996}" type="parTrans" cxnId="{0B3886DA-76B4-46B0-9A0E-A7A682CB22AB}">
      <dgm:prSet/>
      <dgm:spPr/>
      <dgm:t>
        <a:bodyPr/>
        <a:lstStyle/>
        <a:p>
          <a:endParaRPr lang="en-US"/>
        </a:p>
      </dgm:t>
    </dgm:pt>
    <dgm:pt modelId="{15814253-81DC-4842-80C6-029EF746B164}" type="sibTrans" cxnId="{0B3886DA-76B4-46B0-9A0E-A7A682CB22AB}">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24">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24">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24">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4">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24">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24">
        <dgm:presLayoutVars>
          <dgm:bulletEnabled val="1"/>
        </dgm:presLayoutVars>
      </dgm:prSet>
      <dgm:spPr/>
    </dgm:pt>
    <dgm:pt modelId="{02BC2D0C-4284-41A3-A7E8-E448EA52EBB5}" type="pres">
      <dgm:prSet presAssocID="{4AEDEB9E-5A50-48B9-A54A-F4BCDCC49FFA}" presName="aSpace2" presStyleCnt="0"/>
      <dgm:spPr/>
    </dgm:pt>
    <dgm:pt modelId="{EAA43BAD-CFAC-4D90-B713-23D817FAD1B8}" type="pres">
      <dgm:prSet presAssocID="{B54B304C-8F32-42BC-942A-80FA3C9A3062}" presName="childNode" presStyleLbl="node1" presStyleIdx="6" presStyleCnt="24">
        <dgm:presLayoutVars>
          <dgm:bulletEnabled val="1"/>
        </dgm:presLayoutVars>
      </dgm:prSet>
      <dgm:spPr/>
    </dgm:pt>
    <dgm:pt modelId="{E607957B-B5A7-463C-9CCF-C97540BAB160}" type="pres">
      <dgm:prSet presAssocID="{B54B304C-8F32-42BC-942A-80FA3C9A3062}" presName="aSpace2" presStyleCnt="0"/>
      <dgm:spPr/>
    </dgm:pt>
    <dgm:pt modelId="{F5444238-23BC-44D4-AEB9-3C078B51E4C6}" type="pres">
      <dgm:prSet presAssocID="{620A47A4-EFBE-47DF-904F-7C557531BEC8}" presName="childNode" presStyleLbl="node1" presStyleIdx="7" presStyleCnt="24">
        <dgm:presLayoutVars>
          <dgm:bulletEnabled val="1"/>
        </dgm:presLayoutVars>
      </dgm:prSet>
      <dgm:spPr/>
    </dgm:pt>
    <dgm:pt modelId="{490D4596-96A6-4854-B49D-0CD9365BE7FC}" type="pres">
      <dgm:prSet presAssocID="{620A47A4-EFBE-47DF-904F-7C557531BEC8}" presName="aSpace2" presStyleCnt="0"/>
      <dgm:spPr/>
    </dgm:pt>
    <dgm:pt modelId="{E87C70BE-B26A-438F-89B6-2C2147110325}" type="pres">
      <dgm:prSet presAssocID="{0310BD7A-7C7A-466E-8465-788A0FAD961C}" presName="childNode" presStyleLbl="node1" presStyleIdx="8" presStyleCnt="24">
        <dgm:presLayoutVars>
          <dgm:bulletEnabled val="1"/>
        </dgm:presLayoutVars>
      </dgm:prSet>
      <dgm:spPr/>
    </dgm:pt>
    <dgm:pt modelId="{E030E04E-7772-49E5-8361-837D01BD0492}" type="pres">
      <dgm:prSet presAssocID="{0310BD7A-7C7A-466E-8465-788A0FAD961C}" presName="aSpace2" presStyleCnt="0"/>
      <dgm:spPr/>
    </dgm:pt>
    <dgm:pt modelId="{5224D47E-04E0-46CC-8B43-D3534DE68910}" type="pres">
      <dgm:prSet presAssocID="{E0E4CD07-5BD6-495E-878A-3DFE6FDB0A68}" presName="childNode" presStyleLbl="node1" presStyleIdx="9" presStyleCnt="24">
        <dgm:presLayoutVars>
          <dgm:bulletEnabled val="1"/>
        </dgm:presLayoutVars>
      </dgm:prSet>
      <dgm:spPr/>
    </dgm:pt>
    <dgm:pt modelId="{4454CB39-05A4-4FA9-AD32-C4E618759137}" type="pres">
      <dgm:prSet presAssocID="{E0E4CD07-5BD6-495E-878A-3DFE6FDB0A68}" presName="aSpace2" presStyleCnt="0"/>
      <dgm:spPr/>
    </dgm:pt>
    <dgm:pt modelId="{A3BB1113-A0B8-4FF5-BF5B-FB6089F272FA}" type="pres">
      <dgm:prSet presAssocID="{CA455BA0-63CC-4DFE-8BC8-EE10D9C16E30}" presName="childNode" presStyleLbl="node1" presStyleIdx="10" presStyleCnt="24">
        <dgm:presLayoutVars>
          <dgm:bulletEnabled val="1"/>
        </dgm:presLayoutVars>
      </dgm:prSet>
      <dgm:spPr/>
    </dgm:pt>
    <dgm:pt modelId="{C115E7C0-624E-4244-A7CB-0C2DCF5D5A58}" type="pres">
      <dgm:prSet presAssocID="{CA455BA0-63CC-4DFE-8BC8-EE10D9C16E30}" presName="aSpace2" presStyleCnt="0"/>
      <dgm:spPr/>
    </dgm:pt>
    <dgm:pt modelId="{E0BF0736-10B1-4F12-9CC3-042F03957F36}" type="pres">
      <dgm:prSet presAssocID="{DFB36ED9-CE0C-46F6-A5A9-1F8E9FD8F896}" presName="childNode" presStyleLbl="node1" presStyleIdx="11" presStyleCnt="24">
        <dgm:presLayoutVars>
          <dgm:bulletEnabled val="1"/>
        </dgm:presLayoutVars>
      </dgm:prSet>
      <dgm:spPr/>
    </dgm:pt>
    <dgm:pt modelId="{501BEB3F-C1BF-41A6-97B8-91C622451D9F}" type="pres">
      <dgm:prSet presAssocID="{DFB36ED9-CE0C-46F6-A5A9-1F8E9FD8F896}" presName="aSpace2" presStyleCnt="0"/>
      <dgm:spPr/>
    </dgm:pt>
    <dgm:pt modelId="{2B8C2546-FFC9-4D2F-9AF5-1C2CE0C22F56}" type="pres">
      <dgm:prSet presAssocID="{6B42FE20-867A-4D6A-B07E-4524CE965F0C}" presName="childNode" presStyleLbl="node1" presStyleIdx="12" presStyleCnt="24">
        <dgm:presLayoutVars>
          <dgm:bulletEnabled val="1"/>
        </dgm:presLayoutVars>
      </dgm:prSet>
      <dgm:spPr/>
    </dgm:pt>
    <dgm:pt modelId="{CB6B24E0-B353-448F-AE29-F56CC5642466}" type="pres">
      <dgm:prSet presAssocID="{6B42FE20-867A-4D6A-B07E-4524CE965F0C}" presName="aSpace2" presStyleCnt="0"/>
      <dgm:spPr/>
    </dgm:pt>
    <dgm:pt modelId="{A6C985EB-0E6F-48E3-9EA0-256A29E96094}" type="pres">
      <dgm:prSet presAssocID="{77B499AD-7C18-4B5D-96C9-287797534658}" presName="childNode" presStyleLbl="node1" presStyleIdx="13" presStyleCnt="24">
        <dgm:presLayoutVars>
          <dgm:bulletEnabled val="1"/>
        </dgm:presLayoutVars>
      </dgm:prSet>
      <dgm:spPr/>
    </dgm:pt>
    <dgm:pt modelId="{BF74E700-53AC-486C-8687-416FEB59A758}" type="pres">
      <dgm:prSet presAssocID="{77B499AD-7C18-4B5D-96C9-287797534658}" presName="aSpace2" presStyleCnt="0"/>
      <dgm:spPr/>
    </dgm:pt>
    <dgm:pt modelId="{B5E2971F-9A76-45FF-A535-E50DE22B5544}" type="pres">
      <dgm:prSet presAssocID="{6E7EFA68-9ACD-4FFC-B0B1-1B030C1B0508}" presName="childNode" presStyleLbl="node1" presStyleIdx="14" presStyleCnt="24">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5" presStyleCnt="24">
        <dgm:presLayoutVars>
          <dgm:bulletEnabled val="1"/>
        </dgm:presLayoutVars>
      </dgm:prSet>
      <dgm:spPr/>
    </dgm:pt>
    <dgm:pt modelId="{2A784A48-202A-4BF4-80F3-DE67F39FAF2F}" type="pres">
      <dgm:prSet presAssocID="{C8B457AF-9131-4C98-A272-8DED83CF6BBF}" presName="aSpace2" presStyleCnt="0"/>
      <dgm:spPr/>
    </dgm:pt>
    <dgm:pt modelId="{A1DC76C6-901A-430C-9210-334420A1D58A}" type="pres">
      <dgm:prSet presAssocID="{0615C06A-B6C1-4A31-98F3-E044C0C1CC52}" presName="childNode" presStyleLbl="node1" presStyleIdx="16" presStyleCnt="24">
        <dgm:presLayoutVars>
          <dgm:bulletEnabled val="1"/>
        </dgm:presLayoutVars>
      </dgm:prSet>
      <dgm:spPr/>
    </dgm:pt>
    <dgm:pt modelId="{F46D6030-FC4E-4343-AD0C-E68FBA19FCD3}" type="pres">
      <dgm:prSet presAssocID="{0615C06A-B6C1-4A31-98F3-E044C0C1CC52}" presName="aSpace2" presStyleCnt="0"/>
      <dgm:spPr/>
    </dgm:pt>
    <dgm:pt modelId="{78D3D2A0-B143-45C3-A0D6-F86CFBA0A06C}" type="pres">
      <dgm:prSet presAssocID="{DB0A84AC-ABC9-4B91-B1AA-291B3B3B3DF3}" presName="childNode" presStyleLbl="node1" presStyleIdx="17" presStyleCnt="24">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8" presStyleCnt="24">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9" presStyleCnt="24">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20" presStyleCnt="24">
        <dgm:presLayoutVars>
          <dgm:bulletEnabled val="1"/>
        </dgm:presLayoutVars>
      </dgm:prSet>
      <dgm:spPr/>
    </dgm:pt>
    <dgm:pt modelId="{1004C482-26D1-46B9-8B10-C9A094C0D6F0}" type="pres">
      <dgm:prSet presAssocID="{1BF5F9B9-97AC-467F-B220-DC461AE175AF}" presName="aSpace2" presStyleCnt="0"/>
      <dgm:spPr/>
    </dgm:pt>
    <dgm:pt modelId="{2B73C50A-2CFA-41D0-813A-E5F16904AACA}" type="pres">
      <dgm:prSet presAssocID="{31A349EA-5445-45D3-B755-27634111D1EA}" presName="childNode" presStyleLbl="node1" presStyleIdx="21" presStyleCnt="24">
        <dgm:presLayoutVars>
          <dgm:bulletEnabled val="1"/>
        </dgm:presLayoutVars>
      </dgm:prSet>
      <dgm:spPr/>
    </dgm:pt>
    <dgm:pt modelId="{7A01DBE1-FF91-41AF-9B41-C421B474F405}" type="pres">
      <dgm:prSet presAssocID="{31A349EA-5445-45D3-B755-27634111D1EA}" presName="aSpace2" presStyleCnt="0"/>
      <dgm:spPr/>
    </dgm:pt>
    <dgm:pt modelId="{4BF0990A-363E-4492-AB41-6EE9B066F65D}" type="pres">
      <dgm:prSet presAssocID="{65D25B41-3007-4EA4-8788-2A4C05320041}" presName="childNode" presStyleLbl="node1" presStyleIdx="22" presStyleCnt="24">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23" presStyleCnt="24">
        <dgm:presLayoutVars>
          <dgm:bulletEnabled val="1"/>
        </dgm:presLayoutVars>
      </dgm:prSet>
      <dgm:spPr/>
    </dgm:pt>
  </dgm:ptLst>
  <dgm:cxnLst>
    <dgm:cxn modelId="{D0FBE301-C9F2-465D-B7CD-A3BCD2F7ACD1}" srcId="{C7EFBDD3-5294-4D47-8846-A08B71D4A8CC}" destId="{6B42FE20-867A-4D6A-B07E-4524CE965F0C}" srcOrd="7" destOrd="0" parTransId="{2CDB6AE1-DC46-4386-AF3B-758A5C289D65}" sibTransId="{9920937D-AAF4-4982-95CA-04DE0CCD1FE4}"/>
    <dgm:cxn modelId="{F9C90D02-51F6-4B74-9697-57C9C4163D4B}" type="presOf" srcId="{45557348-3A6A-4AD2-9A1D-424C81977EA2}" destId="{1608D2CB-C9F7-4883-8586-B1896FD43F57}"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02516210-C4A7-4ED6-AB31-6C640D311F8D}" srcId="{45557348-3A6A-4AD2-9A1D-424C81977EA2}" destId="{1635B5A4-D2AF-4261-B206-FCA9A84E1C97}" srcOrd="0" destOrd="0" parTransId="{F7D7C806-0E0D-4109-B5DF-25EAD120969E}" sibTransId="{24BBDF3B-38C2-4302-AA06-7D80F0AE4514}"/>
    <dgm:cxn modelId="{92B3231B-501A-43DF-B8B8-ABDA55908F73}" type="presOf" srcId="{4AEDEB9E-5A50-48B9-A54A-F4BCDCC49FFA}" destId="{B6AED814-CC89-409A-8ACB-19CA66FF7770}" srcOrd="0" destOrd="0" presId="urn:microsoft.com/office/officeart/2005/8/layout/lProcess2"/>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20FA0729-7838-480E-9A1C-C0970977057F}" srcId="{C7EFBDD3-5294-4D47-8846-A08B71D4A8CC}" destId="{CA455BA0-63CC-4DFE-8BC8-EE10D9C16E30}" srcOrd="5" destOrd="0" parTransId="{9D75E80B-6471-4FD4-9D1F-C9029EF5098F}" sibTransId="{9DA44735-72BB-4396-8449-F33E29086BDB}"/>
    <dgm:cxn modelId="{10BC6636-BFD5-4317-8553-55520B6F6651}" srcId="{C7EFBDD3-5294-4D47-8846-A08B71D4A8CC}" destId="{B54B304C-8F32-42BC-942A-80FA3C9A3062}" srcOrd="1" destOrd="0" parTransId="{648754A6-3031-4B99-B537-F113B2298BB4}" sibTransId="{731F2FFF-F033-4C8F-9268-2B2FBB314F36}"/>
    <dgm:cxn modelId="{85461039-A739-4D60-85F6-C258F0CCF1B8}" srcId="{C7EFBDD3-5294-4D47-8846-A08B71D4A8CC}" destId="{4AEDEB9E-5A50-48B9-A54A-F4BCDCC49FFA}" srcOrd="0" destOrd="0" parTransId="{D2EBB928-A3A6-44C5-B1BB-C881A0F574B4}" sibTransId="{D9BB36AE-393F-4C49-A863-C6EA324334FD}"/>
    <dgm:cxn modelId="{58AFDA3D-2E9E-4686-8F66-CF95D1D109AA}" srcId="{C7EFBDD3-5294-4D47-8846-A08B71D4A8CC}" destId="{0310BD7A-7C7A-466E-8465-788A0FAD961C}" srcOrd="3" destOrd="0" parTransId="{1B4C8690-A9C6-4B92-A47C-12DEA9A8B7D2}" sibTransId="{BA97A34F-7C6E-4574-98C7-4251F39BE79D}"/>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8" destOrd="0" parTransId="{B73C4CD8-B6F9-4DF0-9452-603BED07FEA3}" sibTransId="{EC273783-7911-4642-B9C1-C0648F95489B}"/>
    <dgm:cxn modelId="{2EFDFC4E-973E-44E2-B341-AEE3C11F8449}" type="presOf" srcId="{0615C06A-B6C1-4A31-98F3-E044C0C1CC52}" destId="{A1DC76C6-901A-430C-9210-334420A1D58A}"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20CBAC77-8353-4098-AEF2-1B23097C4980}" srcId="{C7EFBDD3-5294-4D47-8846-A08B71D4A8CC}" destId="{6E7EFA68-9ACD-4FFC-B0B1-1B030C1B0508}" srcOrd="9" destOrd="0" parTransId="{5CA6D0EB-09A2-40E8-B6B5-EE0FE9FFC2CF}" sibTransId="{B2789086-4A19-45D1-8219-BD83A5C65BFB}"/>
    <dgm:cxn modelId="{EB9F1079-4ECA-4403-A8C0-7114DA8B473C}" type="presOf" srcId="{77B499AD-7C18-4B5D-96C9-287797534658}" destId="{A6C985EB-0E6F-48E3-9EA0-256A29E96094}" srcOrd="0" destOrd="0" presId="urn:microsoft.com/office/officeart/2005/8/layout/lProcess2"/>
    <dgm:cxn modelId="{7E954279-DB5A-412A-BE23-8235BC72E09D}" type="presOf" srcId="{DB0A84AC-ABC9-4B91-B1AA-291B3B3B3DF3}" destId="{78D3D2A0-B143-45C3-A0D6-F86CFBA0A06C}" srcOrd="0" destOrd="0" presId="urn:microsoft.com/office/officeart/2005/8/layout/lProcess2"/>
    <dgm:cxn modelId="{B5F86D79-624F-466B-A4DC-B6549564EA8E}" srcId="{C7EFBDD3-5294-4D47-8846-A08B71D4A8CC}" destId="{620A47A4-EFBE-47DF-904F-7C557531BEC8}" srcOrd="2" destOrd="0" parTransId="{413D5A69-FBAC-47EC-883A-A7FD92A6D0F2}" sibTransId="{E5E23DD7-EDB2-4B1F-99D0-9F40A65542C8}"/>
    <dgm:cxn modelId="{76283F82-694D-4F0D-A089-DD8EA2A72CB7}" type="presOf" srcId="{65D25B41-3007-4EA4-8788-2A4C05320041}" destId="{4BF0990A-363E-4492-AB41-6EE9B066F65D}" srcOrd="0" destOrd="0" presId="urn:microsoft.com/office/officeart/2005/8/layout/lProcess2"/>
    <dgm:cxn modelId="{BE0F0E84-AB94-4581-897C-92BB0D9BD9B6}" type="presOf" srcId="{E0E4CD07-5BD6-495E-878A-3DFE6FDB0A68}" destId="{5224D47E-04E0-46CC-8B43-D3534DE68910}" srcOrd="0" destOrd="0" presId="urn:microsoft.com/office/officeart/2005/8/layout/lProcess2"/>
    <dgm:cxn modelId="{43017885-4163-4AED-9B3C-683A7365D0F1}" type="presOf" srcId="{CA455BA0-63CC-4DFE-8BC8-EE10D9C16E30}" destId="{A3BB1113-A0B8-4FF5-BF5B-FB6089F272FA}" srcOrd="0" destOrd="0" presId="urn:microsoft.com/office/officeart/2005/8/layout/lProcess2"/>
    <dgm:cxn modelId="{D4D29194-5EEB-4FDF-9EF2-E6C362445CD2}" srcId="{D113DD07-8750-4A4F-83EA-0389E4597A92}" destId="{1BF5F9B9-97AC-467F-B220-DC461AE175AF}" srcOrd="5" destOrd="0" parTransId="{4D3AFDB9-22C9-49A9-BEF4-8F52E42A3F63}" sibTransId="{222D4747-704A-4233-A018-BFF9BFDB9EBF}"/>
    <dgm:cxn modelId="{CED28597-198D-47F6-B5CC-C68202822A30}" type="presOf" srcId="{B54B304C-8F32-42BC-942A-80FA3C9A3062}" destId="{EAA43BAD-CFAC-4D90-B713-23D817FAD1B8}"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7700129D-3853-43C8-9026-E7F14AA6AE02}" srcId="{C7EFBDD3-5294-4D47-8846-A08B71D4A8CC}" destId="{E0E4CD07-5BD6-495E-878A-3DFE6FDB0A68}" srcOrd="4" destOrd="0" parTransId="{04F84FFE-2685-420D-A3DF-E5C2ABCA469C}" sibTransId="{34F36C05-824C-4D17-9D84-FE6355249A76}"/>
    <dgm:cxn modelId="{345478AC-5A20-45CC-A426-4968E47E4DF3}" srcId="{45557348-3A6A-4AD2-9A1D-424C81977EA2}" destId="{58708C1D-948C-48C7-AB7C-CBF4CEF1F0CD}" srcOrd="4" destOrd="0" parTransId="{2AFCE4D2-8156-4B00-8C46-0D90936224E6}" sibTransId="{3553221E-06E2-4A42-BD3B-207FF9304634}"/>
    <dgm:cxn modelId="{4F518DAE-2A85-4B30-8CA7-E47603882B17}" srcId="{C7EFBDD3-5294-4D47-8846-A08B71D4A8CC}" destId="{77B499AD-7C18-4B5D-96C9-287797534658}" srcOrd="8" destOrd="0" parTransId="{027A8423-B5AA-4946-9504-F9D9293FC375}" sibTransId="{0E4E243E-1FB0-4CE3-B65F-3DF47CD6317E}"/>
    <dgm:cxn modelId="{91FAAAAF-87D9-474F-95C8-80C3724EF489}" type="presOf" srcId="{0310BD7A-7C7A-466E-8465-788A0FAD961C}" destId="{E87C70BE-B26A-438F-89B6-2C2147110325}" srcOrd="0" destOrd="0" presId="urn:microsoft.com/office/officeart/2005/8/layout/lProcess2"/>
    <dgm:cxn modelId="{2E87EDB1-1305-47E8-B513-E6E88605B44E}" type="presOf" srcId="{31A349EA-5445-45D3-B755-27634111D1EA}" destId="{2B73C50A-2CFA-41D0-813A-E5F16904AACA}" srcOrd="0" destOrd="0" presId="urn:microsoft.com/office/officeart/2005/8/layout/lProcess2"/>
    <dgm:cxn modelId="{B3743DB2-2DEE-476C-AD6D-6BE75131337E}" type="presOf" srcId="{6B42FE20-867A-4D6A-B07E-4524CE965F0C}" destId="{2B8C2546-FFC9-4D2F-9AF5-1C2CE0C22F56}"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9663DBBA-E949-4D4E-900E-A290039464B3}" type="presOf" srcId="{620A47A4-EFBE-47DF-904F-7C557531BEC8}" destId="{F5444238-23BC-44D4-AEB9-3C078B51E4C6}" srcOrd="0" destOrd="0" presId="urn:microsoft.com/office/officeart/2005/8/layout/lProcess2"/>
    <dgm:cxn modelId="{8FB5BDBC-3285-4B08-8507-32323D9A5862}" type="presOf" srcId="{DFB36ED9-CE0C-46F6-A5A9-1F8E9FD8F896}" destId="{E0BF0736-10B1-4F12-9CC3-042F03957F36}"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D53F4DCC-A3B7-4E7E-B23B-B5F6648EEF27}" srcId="{C7EFBDD3-5294-4D47-8846-A08B71D4A8CC}" destId="{DFB36ED9-CE0C-46F6-A5A9-1F8E9FD8F896}" srcOrd="6" destOrd="0" parTransId="{F82FFAEC-C47F-4DA4-81F6-BDA0446C74F1}" sibTransId="{3A2EB3D7-743E-45A5-A05C-E0C3FBAAECA7}"/>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0B3886DA-76B4-46B0-9A0E-A7A682CB22AB}" srcId="{D113DD07-8750-4A4F-83EA-0389E4597A92}" destId="{31A349EA-5445-45D3-B755-27634111D1EA}" srcOrd="6" destOrd="0" parTransId="{A22B79DC-E1EC-4811-98A5-CBA2DF256996}" sibTransId="{15814253-81DC-4842-80C6-029EF746B164}"/>
    <dgm:cxn modelId="{9C98B1DF-EAF8-4B93-8CDC-E47433B29C5A}" srcId="{D113DD07-8750-4A4F-83EA-0389E4597A92}" destId="{65D25B41-3007-4EA4-8788-2A4C05320041}" srcOrd="7" destOrd="0" parTransId="{BAC81F8E-C34D-462C-A41E-B9270F45C8DC}" sibTransId="{D8CB3564-DA38-4C49-943D-DD7A43D7461F}"/>
    <dgm:cxn modelId="{345D1FE2-D066-4237-B044-F99F07609A04}" type="presOf" srcId="{D113DD07-8750-4A4F-83EA-0389E4597A92}" destId="{6C183903-68B9-49CC-B026-BDAE62C86085}" srcOrd="1" destOrd="0" presId="urn:microsoft.com/office/officeart/2005/8/layout/lProcess2"/>
    <dgm:cxn modelId="{B9831FE2-308E-491A-AEAE-E7CA24A687E5}" type="presOf" srcId="{6E7EFA68-9ACD-4FFC-B0B1-1B030C1B0508}" destId="{B5E2971F-9A76-45FF-A535-E50DE22B5544}" srcOrd="0"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F79507E5-4207-4C90-AC1A-BE6BB5ED6CA7}" srcId="{D113DD07-8750-4A4F-83EA-0389E4597A92}" destId="{0615C06A-B6C1-4A31-98F3-E044C0C1CC52}" srcOrd="1" destOrd="0" parTransId="{FB378037-6ECA-496A-B214-E92D7D4D0720}" sibTransId="{9C4CFC9E-3704-4278-9E81-15815756BD10}"/>
    <dgm:cxn modelId="{8C8332E5-5318-429A-85E9-EB1AA8F9B31E}" type="presOf" srcId="{1635B5A4-D2AF-4261-B206-FCA9A84E1C97}" destId="{A35EFF59-632C-4D09-9900-DE256ED94396}" srcOrd="0" destOrd="0" presId="urn:microsoft.com/office/officeart/2005/8/layout/lProcess2"/>
    <dgm:cxn modelId="{4A38F1E7-7E6B-4A81-AA38-D6391DC03B18}" srcId="{D113DD07-8750-4A4F-83EA-0389E4597A92}" destId="{E02EC5FF-9981-4544-92D7-3E2224D8CE37}" srcOrd="3" destOrd="0" parTransId="{93749D3F-4CE6-48D4-A0E8-066CD62DCF06}" sibTransId="{E4D3A6D0-77A7-42A3-AB7D-8B1FE19BD05B}"/>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BD02B7F7-B873-4DD7-A566-6C27A85FA00F}" type="presOf" srcId="{C8B457AF-9131-4C98-A272-8DED83CF6BBF}" destId="{D7F7BE8C-8EBE-4955-BB89-79B090C57A8F}" srcOrd="0" destOrd="0" presId="urn:microsoft.com/office/officeart/2005/8/layout/lProcess2"/>
    <dgm:cxn modelId="{148309FC-6205-4F6A-8877-E579E3DF73E8}" srcId="{D113DD07-8750-4A4F-83EA-0389E4597A92}" destId="{6177B08C-A806-4E66-A8FF-A91276CEBA4C}" srcOrd="4"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56D68605-76BD-4DBE-8408-DB242E157726}" type="presParOf" srcId="{2F74E153-1288-4682-9FAD-B488327581FC}" destId="{02BC2D0C-4284-41A3-A7E8-E448EA52EBB5}" srcOrd="1" destOrd="0" presId="urn:microsoft.com/office/officeart/2005/8/layout/lProcess2"/>
    <dgm:cxn modelId="{68FA9115-F58B-482A-9BA8-434FEBDBFC90}" type="presParOf" srcId="{2F74E153-1288-4682-9FAD-B488327581FC}" destId="{EAA43BAD-CFAC-4D90-B713-23D817FAD1B8}" srcOrd="2" destOrd="0" presId="urn:microsoft.com/office/officeart/2005/8/layout/lProcess2"/>
    <dgm:cxn modelId="{9E609900-5AC0-4399-B6B5-80053E798088}" type="presParOf" srcId="{2F74E153-1288-4682-9FAD-B488327581FC}" destId="{E607957B-B5A7-463C-9CCF-C97540BAB160}" srcOrd="3" destOrd="0" presId="urn:microsoft.com/office/officeart/2005/8/layout/lProcess2"/>
    <dgm:cxn modelId="{962CA345-CCC8-4573-BB3B-B1A373BAF416}" type="presParOf" srcId="{2F74E153-1288-4682-9FAD-B488327581FC}" destId="{F5444238-23BC-44D4-AEB9-3C078B51E4C6}" srcOrd="4" destOrd="0" presId="urn:microsoft.com/office/officeart/2005/8/layout/lProcess2"/>
    <dgm:cxn modelId="{1FAA6C99-4537-4D38-9BAC-1C1680925689}" type="presParOf" srcId="{2F74E153-1288-4682-9FAD-B488327581FC}" destId="{490D4596-96A6-4854-B49D-0CD9365BE7FC}" srcOrd="5" destOrd="0" presId="urn:microsoft.com/office/officeart/2005/8/layout/lProcess2"/>
    <dgm:cxn modelId="{CF1B72C7-5DFE-4D22-A1F3-851EC99495D1}" type="presParOf" srcId="{2F74E153-1288-4682-9FAD-B488327581FC}" destId="{E87C70BE-B26A-438F-89B6-2C2147110325}" srcOrd="6" destOrd="0" presId="urn:microsoft.com/office/officeart/2005/8/layout/lProcess2"/>
    <dgm:cxn modelId="{A3DF957D-E7CC-4CD1-A50C-3AF7E170F44F}" type="presParOf" srcId="{2F74E153-1288-4682-9FAD-B488327581FC}" destId="{E030E04E-7772-49E5-8361-837D01BD0492}" srcOrd="7" destOrd="0" presId="urn:microsoft.com/office/officeart/2005/8/layout/lProcess2"/>
    <dgm:cxn modelId="{4240FFBC-149D-4A50-84C6-A59B587B22D1}" type="presParOf" srcId="{2F74E153-1288-4682-9FAD-B488327581FC}" destId="{5224D47E-04E0-46CC-8B43-D3534DE68910}" srcOrd="8" destOrd="0" presId="urn:microsoft.com/office/officeart/2005/8/layout/lProcess2"/>
    <dgm:cxn modelId="{2DD05ABB-9C45-40A0-819C-D9064CA632A2}" type="presParOf" srcId="{2F74E153-1288-4682-9FAD-B488327581FC}" destId="{4454CB39-05A4-4FA9-AD32-C4E618759137}" srcOrd="9" destOrd="0" presId="urn:microsoft.com/office/officeart/2005/8/layout/lProcess2"/>
    <dgm:cxn modelId="{CA4CFA33-70A1-4823-897D-E8E993890D00}" type="presParOf" srcId="{2F74E153-1288-4682-9FAD-B488327581FC}" destId="{A3BB1113-A0B8-4FF5-BF5B-FB6089F272FA}" srcOrd="10" destOrd="0" presId="urn:microsoft.com/office/officeart/2005/8/layout/lProcess2"/>
    <dgm:cxn modelId="{00DC91A5-4147-4133-97ED-3522C101CD63}" type="presParOf" srcId="{2F74E153-1288-4682-9FAD-B488327581FC}" destId="{C115E7C0-624E-4244-A7CB-0C2DCF5D5A58}" srcOrd="11" destOrd="0" presId="urn:microsoft.com/office/officeart/2005/8/layout/lProcess2"/>
    <dgm:cxn modelId="{5F683116-59B4-4890-A267-2920173614C9}" type="presParOf" srcId="{2F74E153-1288-4682-9FAD-B488327581FC}" destId="{E0BF0736-10B1-4F12-9CC3-042F03957F36}" srcOrd="12" destOrd="0" presId="urn:microsoft.com/office/officeart/2005/8/layout/lProcess2"/>
    <dgm:cxn modelId="{2DC7E4D8-E6C3-47E2-A215-8AD80A22299C}" type="presParOf" srcId="{2F74E153-1288-4682-9FAD-B488327581FC}" destId="{501BEB3F-C1BF-41A6-97B8-91C622451D9F}" srcOrd="13" destOrd="0" presId="urn:microsoft.com/office/officeart/2005/8/layout/lProcess2"/>
    <dgm:cxn modelId="{185D9DE8-3988-41CE-9BFF-6F61A5DF4801}" type="presParOf" srcId="{2F74E153-1288-4682-9FAD-B488327581FC}" destId="{2B8C2546-FFC9-4D2F-9AF5-1C2CE0C22F56}" srcOrd="14" destOrd="0" presId="urn:microsoft.com/office/officeart/2005/8/layout/lProcess2"/>
    <dgm:cxn modelId="{ABD1B042-A32B-4FEB-A5EA-FDF66C9D25B0}" type="presParOf" srcId="{2F74E153-1288-4682-9FAD-B488327581FC}" destId="{CB6B24E0-B353-448F-AE29-F56CC5642466}" srcOrd="15" destOrd="0" presId="urn:microsoft.com/office/officeart/2005/8/layout/lProcess2"/>
    <dgm:cxn modelId="{B2502D1A-7440-4751-ADEF-8B0EF7AEC548}" type="presParOf" srcId="{2F74E153-1288-4682-9FAD-B488327581FC}" destId="{A6C985EB-0E6F-48E3-9EA0-256A29E96094}" srcOrd="16" destOrd="0" presId="urn:microsoft.com/office/officeart/2005/8/layout/lProcess2"/>
    <dgm:cxn modelId="{84AB1424-904B-4814-B347-1A174F430C95}" type="presParOf" srcId="{2F74E153-1288-4682-9FAD-B488327581FC}" destId="{BF74E700-53AC-486C-8687-416FEB59A758}" srcOrd="17" destOrd="0" presId="urn:microsoft.com/office/officeart/2005/8/layout/lProcess2"/>
    <dgm:cxn modelId="{36E20928-70ED-4DFA-95BD-68ABF8F86720}" type="presParOf" srcId="{2F74E153-1288-4682-9FAD-B488327581FC}" destId="{B5E2971F-9A76-45FF-A535-E50DE22B5544}" srcOrd="1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42F676A5-88A1-4554-964E-51143BB0C690}" type="presParOf" srcId="{67F220B1-B68D-4977-9505-B4978B2F0CEF}" destId="{A1DC76C6-901A-430C-9210-334420A1D58A}" srcOrd="2" destOrd="0" presId="urn:microsoft.com/office/officeart/2005/8/layout/lProcess2"/>
    <dgm:cxn modelId="{3154867A-2390-47DA-A642-82A406D002DE}" type="presParOf" srcId="{67F220B1-B68D-4977-9505-B4978B2F0CEF}" destId="{F46D6030-FC4E-4343-AD0C-E68FBA19FCD3}" srcOrd="3" destOrd="0" presId="urn:microsoft.com/office/officeart/2005/8/layout/lProcess2"/>
    <dgm:cxn modelId="{DB00CEB1-DB08-4B7A-97F2-F5AC16346C13}" type="presParOf" srcId="{67F220B1-B68D-4977-9505-B4978B2F0CEF}" destId="{78D3D2A0-B143-45C3-A0D6-F86CFBA0A06C}" srcOrd="4" destOrd="0" presId="urn:microsoft.com/office/officeart/2005/8/layout/lProcess2"/>
    <dgm:cxn modelId="{2C46E9ED-336C-4628-A8D3-0DD5C0F7F28F}" type="presParOf" srcId="{67F220B1-B68D-4977-9505-B4978B2F0CEF}" destId="{53DBC240-BA4C-46F8-86AD-CDB87ECC0EF1}" srcOrd="5" destOrd="0" presId="urn:microsoft.com/office/officeart/2005/8/layout/lProcess2"/>
    <dgm:cxn modelId="{3C1D4C14-97B5-4ED4-A2C8-C141238C653B}" type="presParOf" srcId="{67F220B1-B68D-4977-9505-B4978B2F0CEF}" destId="{8149AD06-C993-4685-AFB3-4878F1F3BB7C}" srcOrd="6" destOrd="0" presId="urn:microsoft.com/office/officeart/2005/8/layout/lProcess2"/>
    <dgm:cxn modelId="{1FAF24ED-4E4C-4EE2-A297-2336A47D0502}" type="presParOf" srcId="{67F220B1-B68D-4977-9505-B4978B2F0CEF}" destId="{E8802041-042B-4C68-A5F9-38AEC168A186}" srcOrd="7" destOrd="0" presId="urn:microsoft.com/office/officeart/2005/8/layout/lProcess2"/>
    <dgm:cxn modelId="{A0124803-1D97-4484-9CE3-8D1A0BB0094D}" type="presParOf" srcId="{67F220B1-B68D-4977-9505-B4978B2F0CEF}" destId="{A429CA65-6856-476F-AF83-3E2D6202715E}" srcOrd="8" destOrd="0" presId="urn:microsoft.com/office/officeart/2005/8/layout/lProcess2"/>
    <dgm:cxn modelId="{34438517-262B-436E-8797-1326959DBFB6}" type="presParOf" srcId="{67F220B1-B68D-4977-9505-B4978B2F0CEF}" destId="{0F1AFDD1-D0B2-4690-B940-D2AF335810ED}" srcOrd="9" destOrd="0" presId="urn:microsoft.com/office/officeart/2005/8/layout/lProcess2"/>
    <dgm:cxn modelId="{608C1251-6753-4789-A0EA-3A9367344D16}" type="presParOf" srcId="{67F220B1-B68D-4977-9505-B4978B2F0CEF}" destId="{23F9362A-5CCD-49E2-953A-3CECA98EE6BC}" srcOrd="10" destOrd="0" presId="urn:microsoft.com/office/officeart/2005/8/layout/lProcess2"/>
    <dgm:cxn modelId="{1E0E3733-068F-4AB0-A654-289DD5372C84}" type="presParOf" srcId="{67F220B1-B68D-4977-9505-B4978B2F0CEF}" destId="{1004C482-26D1-46B9-8B10-C9A094C0D6F0}" srcOrd="11" destOrd="0" presId="urn:microsoft.com/office/officeart/2005/8/layout/lProcess2"/>
    <dgm:cxn modelId="{1659F03F-C92C-4E86-B5D5-684C3DE4838E}" type="presParOf" srcId="{67F220B1-B68D-4977-9505-B4978B2F0CEF}" destId="{2B73C50A-2CFA-41D0-813A-E5F16904AACA}" srcOrd="12" destOrd="0" presId="urn:microsoft.com/office/officeart/2005/8/layout/lProcess2"/>
    <dgm:cxn modelId="{B5A1D5DC-17F7-49BA-8BA3-5AC50F35413E}" type="presParOf" srcId="{67F220B1-B68D-4977-9505-B4978B2F0CEF}" destId="{7A01DBE1-FF91-41AF-9B41-C421B474F405}" srcOrd="13" destOrd="0" presId="urn:microsoft.com/office/officeart/2005/8/layout/lProcess2"/>
    <dgm:cxn modelId="{DF404724-9D44-41D9-AF6B-9206535377C7}" type="presParOf" srcId="{67F220B1-B68D-4977-9505-B4978B2F0CEF}" destId="{4BF0990A-363E-4492-AB41-6EE9B066F65D}" srcOrd="14" destOrd="0" presId="urn:microsoft.com/office/officeart/2005/8/layout/lProcess2"/>
    <dgm:cxn modelId="{5D516CD9-253C-4503-86AE-08F6C6BB2ABB}" type="presParOf" srcId="{67F220B1-B68D-4977-9505-B4978B2F0CEF}" destId="{2E696706-7A67-43DA-B2D5-91D62FC882BC}" srcOrd="15" destOrd="0" presId="urn:microsoft.com/office/officeart/2005/8/layout/lProcess2"/>
    <dgm:cxn modelId="{1154EF33-E50D-4EF7-AE3E-A902784F603A}" type="presParOf" srcId="{67F220B1-B68D-4977-9505-B4978B2F0CEF}" destId="{FAF01DAA-08AC-4AE4-ACAA-483AA4046B20}"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B14257-8DAD-4984-B270-33F6DC57A6A1}"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3AA12265-F8DB-41B4-900C-AC2A0BE42C7F}">
      <dgm:prSet phldrT="[Text]"/>
      <dgm:spPr/>
      <dgm:t>
        <a:bodyPr/>
        <a:lstStyle/>
        <a:p>
          <a:r>
            <a:rPr lang="en-US" dirty="0"/>
            <a:t>Rent, Depreciation</a:t>
          </a:r>
        </a:p>
      </dgm:t>
    </dgm:pt>
    <dgm:pt modelId="{BACA7082-8678-40D1-AAD2-A2CE9E9EAF00}" type="parTrans" cxnId="{96615470-FEDA-49EA-823E-9B1D22ACBAE1}">
      <dgm:prSet/>
      <dgm:spPr/>
      <dgm:t>
        <a:bodyPr/>
        <a:lstStyle/>
        <a:p>
          <a:endParaRPr lang="en-US"/>
        </a:p>
      </dgm:t>
    </dgm:pt>
    <dgm:pt modelId="{3B41B736-D639-42D9-9E26-C82D3494951C}" type="sibTrans" cxnId="{96615470-FEDA-49EA-823E-9B1D22ACBAE1}">
      <dgm:prSet/>
      <dgm:spPr/>
      <dgm:t>
        <a:bodyPr/>
        <a:lstStyle/>
        <a:p>
          <a:endParaRPr lang="en-US"/>
        </a:p>
      </dgm:t>
    </dgm:pt>
    <dgm:pt modelId="{932C2C9B-5D81-4767-8F5B-0BF351C87698}">
      <dgm:prSet phldrT="[Text]"/>
      <dgm:spPr/>
      <dgm:t>
        <a:bodyPr/>
        <a:lstStyle/>
        <a:p>
          <a:r>
            <a:rPr lang="en-US" dirty="0"/>
            <a:t>Salaries, Property taxes</a:t>
          </a:r>
        </a:p>
      </dgm:t>
    </dgm:pt>
    <dgm:pt modelId="{F504713D-4D16-4D9C-9B6C-96D6C70BAFC8}" type="parTrans" cxnId="{80262945-764E-431E-868A-6A177E1BC6A9}">
      <dgm:prSet/>
      <dgm:spPr/>
      <dgm:t>
        <a:bodyPr/>
        <a:lstStyle/>
        <a:p>
          <a:endParaRPr lang="en-US"/>
        </a:p>
      </dgm:t>
    </dgm:pt>
    <dgm:pt modelId="{08488799-2C98-43B6-93FD-7D7F5CBEBBCB}" type="sibTrans" cxnId="{80262945-764E-431E-868A-6A177E1BC6A9}">
      <dgm:prSet/>
      <dgm:spPr/>
      <dgm:t>
        <a:bodyPr/>
        <a:lstStyle/>
        <a:p>
          <a:endParaRPr lang="en-US"/>
        </a:p>
      </dgm:t>
    </dgm:pt>
    <dgm:pt modelId="{F8CF2888-4F3F-457B-9807-2FD7ACABBFB1}">
      <dgm:prSet phldrT="[Text]"/>
      <dgm:spPr/>
      <dgm:t>
        <a:bodyPr/>
        <a:lstStyle/>
        <a:p>
          <a:r>
            <a:rPr lang="en-US" dirty="0"/>
            <a:t>Raw materials, Direct labor</a:t>
          </a:r>
        </a:p>
      </dgm:t>
    </dgm:pt>
    <dgm:pt modelId="{BA64AFD0-2A13-4AE0-A203-3C5C9BAD5921}" type="parTrans" cxnId="{97DC594E-5FE0-4FE1-B7FA-A33D71FE4B4D}">
      <dgm:prSet/>
      <dgm:spPr/>
      <dgm:t>
        <a:bodyPr/>
        <a:lstStyle/>
        <a:p>
          <a:endParaRPr lang="en-US"/>
        </a:p>
      </dgm:t>
    </dgm:pt>
    <dgm:pt modelId="{2E6AADE3-CE1F-46FE-9ED0-C7360AE8EA11}" type="sibTrans" cxnId="{97DC594E-5FE0-4FE1-B7FA-A33D71FE4B4D}">
      <dgm:prSet/>
      <dgm:spPr/>
      <dgm:t>
        <a:bodyPr/>
        <a:lstStyle/>
        <a:p>
          <a:endParaRPr lang="en-US"/>
        </a:p>
      </dgm:t>
    </dgm:pt>
    <dgm:pt modelId="{527AEA71-BE91-4730-84B8-51C9BC2473D4}">
      <dgm:prSet phldrT="[Text]"/>
      <dgm:spPr/>
      <dgm:t>
        <a:bodyPr/>
        <a:lstStyle/>
        <a:p>
          <a:r>
            <a:rPr lang="en-US" dirty="0"/>
            <a:t>Utilities, Maintenance</a:t>
          </a:r>
        </a:p>
      </dgm:t>
    </dgm:pt>
    <dgm:pt modelId="{71C24901-1D40-4637-BE5F-D37AEFE9B66A}" type="parTrans" cxnId="{6BDD0181-0703-4CDD-9923-73948DCF7583}">
      <dgm:prSet/>
      <dgm:spPr/>
      <dgm:t>
        <a:bodyPr/>
        <a:lstStyle/>
        <a:p>
          <a:endParaRPr lang="en-US"/>
        </a:p>
      </dgm:t>
    </dgm:pt>
    <dgm:pt modelId="{F277E694-A526-4C79-B080-0DEE0E28C8E8}" type="sibTrans" cxnId="{6BDD0181-0703-4CDD-9923-73948DCF7583}">
      <dgm:prSet/>
      <dgm:spPr/>
      <dgm:t>
        <a:bodyPr/>
        <a:lstStyle/>
        <a:p>
          <a:endParaRPr lang="en-US"/>
        </a:p>
      </dgm:t>
    </dgm:pt>
    <dgm:pt modelId="{B49962FC-8647-48BE-B443-A2FAE8902DC1}" type="pres">
      <dgm:prSet presAssocID="{6EB14257-8DAD-4984-B270-33F6DC57A6A1}" presName="matrix" presStyleCnt="0">
        <dgm:presLayoutVars>
          <dgm:chMax val="1"/>
          <dgm:dir/>
          <dgm:resizeHandles val="exact"/>
        </dgm:presLayoutVars>
      </dgm:prSet>
      <dgm:spPr/>
    </dgm:pt>
    <dgm:pt modelId="{6DF6B011-B325-4AF6-A337-BAE6F4B5180A}" type="pres">
      <dgm:prSet presAssocID="{6EB14257-8DAD-4984-B270-33F6DC57A6A1}" presName="axisShape" presStyleLbl="bgShp" presStyleIdx="0" presStyleCnt="1"/>
      <dgm:spPr/>
    </dgm:pt>
    <dgm:pt modelId="{B4FD5A45-91F6-4219-BDB0-A94EC142355A}" type="pres">
      <dgm:prSet presAssocID="{6EB14257-8DAD-4984-B270-33F6DC57A6A1}" presName="rect1" presStyleLbl="node1" presStyleIdx="0" presStyleCnt="4">
        <dgm:presLayoutVars>
          <dgm:chMax val="0"/>
          <dgm:chPref val="0"/>
          <dgm:bulletEnabled val="1"/>
        </dgm:presLayoutVars>
      </dgm:prSet>
      <dgm:spPr/>
    </dgm:pt>
    <dgm:pt modelId="{3DB9D11C-9435-42F1-A2E6-172861206B38}" type="pres">
      <dgm:prSet presAssocID="{6EB14257-8DAD-4984-B270-33F6DC57A6A1}" presName="rect2" presStyleLbl="node1" presStyleIdx="1" presStyleCnt="4">
        <dgm:presLayoutVars>
          <dgm:chMax val="0"/>
          <dgm:chPref val="0"/>
          <dgm:bulletEnabled val="1"/>
        </dgm:presLayoutVars>
      </dgm:prSet>
      <dgm:spPr/>
    </dgm:pt>
    <dgm:pt modelId="{F1787B54-63E5-44E3-AAD8-DE49CD0E3694}" type="pres">
      <dgm:prSet presAssocID="{6EB14257-8DAD-4984-B270-33F6DC57A6A1}" presName="rect3" presStyleLbl="node1" presStyleIdx="2" presStyleCnt="4">
        <dgm:presLayoutVars>
          <dgm:chMax val="0"/>
          <dgm:chPref val="0"/>
          <dgm:bulletEnabled val="1"/>
        </dgm:presLayoutVars>
      </dgm:prSet>
      <dgm:spPr/>
    </dgm:pt>
    <dgm:pt modelId="{1F93BFB6-AA9D-4EB4-B95D-85A1B6410ED9}" type="pres">
      <dgm:prSet presAssocID="{6EB14257-8DAD-4984-B270-33F6DC57A6A1}" presName="rect4" presStyleLbl="node1" presStyleIdx="3" presStyleCnt="4">
        <dgm:presLayoutVars>
          <dgm:chMax val="0"/>
          <dgm:chPref val="0"/>
          <dgm:bulletEnabled val="1"/>
        </dgm:presLayoutVars>
      </dgm:prSet>
      <dgm:spPr/>
    </dgm:pt>
  </dgm:ptLst>
  <dgm:cxnLst>
    <dgm:cxn modelId="{F0F21E1D-8193-4E9D-8EAC-82094D2572CE}" type="presOf" srcId="{F8CF2888-4F3F-457B-9807-2FD7ACABBFB1}" destId="{3DB9D11C-9435-42F1-A2E6-172861206B38}" srcOrd="0" destOrd="0" presId="urn:microsoft.com/office/officeart/2005/8/layout/matrix2"/>
    <dgm:cxn modelId="{80262945-764E-431E-868A-6A177E1BC6A9}" srcId="{6EB14257-8DAD-4984-B270-33F6DC57A6A1}" destId="{932C2C9B-5D81-4767-8F5B-0BF351C87698}" srcOrd="2" destOrd="0" parTransId="{F504713D-4D16-4D9C-9B6C-96D6C70BAFC8}" sibTransId="{08488799-2C98-43B6-93FD-7D7F5CBEBBCB}"/>
    <dgm:cxn modelId="{97DC594E-5FE0-4FE1-B7FA-A33D71FE4B4D}" srcId="{6EB14257-8DAD-4984-B270-33F6DC57A6A1}" destId="{F8CF2888-4F3F-457B-9807-2FD7ACABBFB1}" srcOrd="1" destOrd="0" parTransId="{BA64AFD0-2A13-4AE0-A203-3C5C9BAD5921}" sibTransId="{2E6AADE3-CE1F-46FE-9ED0-C7360AE8EA11}"/>
    <dgm:cxn modelId="{96615470-FEDA-49EA-823E-9B1D22ACBAE1}" srcId="{6EB14257-8DAD-4984-B270-33F6DC57A6A1}" destId="{3AA12265-F8DB-41B4-900C-AC2A0BE42C7F}" srcOrd="0" destOrd="0" parTransId="{BACA7082-8678-40D1-AAD2-A2CE9E9EAF00}" sibTransId="{3B41B736-D639-42D9-9E26-C82D3494951C}"/>
    <dgm:cxn modelId="{60C58C70-144E-45AF-9C0B-47C524B90F7A}" type="presOf" srcId="{932C2C9B-5D81-4767-8F5B-0BF351C87698}" destId="{F1787B54-63E5-44E3-AAD8-DE49CD0E3694}" srcOrd="0" destOrd="0" presId="urn:microsoft.com/office/officeart/2005/8/layout/matrix2"/>
    <dgm:cxn modelId="{0C4C6155-591A-48DE-86FE-2C15763C3298}" type="presOf" srcId="{6EB14257-8DAD-4984-B270-33F6DC57A6A1}" destId="{B49962FC-8647-48BE-B443-A2FAE8902DC1}" srcOrd="0" destOrd="0" presId="urn:microsoft.com/office/officeart/2005/8/layout/matrix2"/>
    <dgm:cxn modelId="{0628E37C-6701-48EE-9C83-5E73F7CCAEC2}" type="presOf" srcId="{3AA12265-F8DB-41B4-900C-AC2A0BE42C7F}" destId="{B4FD5A45-91F6-4219-BDB0-A94EC142355A}" srcOrd="0" destOrd="0" presId="urn:microsoft.com/office/officeart/2005/8/layout/matrix2"/>
    <dgm:cxn modelId="{6BDD0181-0703-4CDD-9923-73948DCF7583}" srcId="{6EB14257-8DAD-4984-B270-33F6DC57A6A1}" destId="{527AEA71-BE91-4730-84B8-51C9BC2473D4}" srcOrd="3" destOrd="0" parTransId="{71C24901-1D40-4637-BE5F-D37AEFE9B66A}" sibTransId="{F277E694-A526-4C79-B080-0DEE0E28C8E8}"/>
    <dgm:cxn modelId="{76B444CB-186E-4350-9EAF-03E1F23814EA}" type="presOf" srcId="{527AEA71-BE91-4730-84B8-51C9BC2473D4}" destId="{1F93BFB6-AA9D-4EB4-B95D-85A1B6410ED9}" srcOrd="0" destOrd="0" presId="urn:microsoft.com/office/officeart/2005/8/layout/matrix2"/>
    <dgm:cxn modelId="{4D8CCA8D-8905-4C79-BDC8-96BFF6951C81}" type="presParOf" srcId="{B49962FC-8647-48BE-B443-A2FAE8902DC1}" destId="{6DF6B011-B325-4AF6-A337-BAE6F4B5180A}" srcOrd="0" destOrd="0" presId="urn:microsoft.com/office/officeart/2005/8/layout/matrix2"/>
    <dgm:cxn modelId="{DEC5296F-FD08-4E75-BA73-E16C9CC1ED38}" type="presParOf" srcId="{B49962FC-8647-48BE-B443-A2FAE8902DC1}" destId="{B4FD5A45-91F6-4219-BDB0-A94EC142355A}" srcOrd="1" destOrd="0" presId="urn:microsoft.com/office/officeart/2005/8/layout/matrix2"/>
    <dgm:cxn modelId="{E3971146-C7FF-4717-A2DB-D8F9E10547EC}" type="presParOf" srcId="{B49962FC-8647-48BE-B443-A2FAE8902DC1}" destId="{3DB9D11C-9435-42F1-A2E6-172861206B38}" srcOrd="2" destOrd="0" presId="urn:microsoft.com/office/officeart/2005/8/layout/matrix2"/>
    <dgm:cxn modelId="{6033B49B-E6E3-462C-A105-07FD4E156E59}" type="presParOf" srcId="{B49962FC-8647-48BE-B443-A2FAE8902DC1}" destId="{F1787B54-63E5-44E3-AAD8-DE49CD0E3694}" srcOrd="3" destOrd="0" presId="urn:microsoft.com/office/officeart/2005/8/layout/matrix2"/>
    <dgm:cxn modelId="{5608D227-11C9-4275-B04F-295A2FA7DFD1}" type="presParOf" srcId="{B49962FC-8647-48BE-B443-A2FAE8902DC1}" destId="{1F93BFB6-AA9D-4EB4-B95D-85A1B6410ED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A35EFF59-632C-4D09-9900-DE256ED94396}">
      <dsp:nvSpPr>
        <dsp:cNvPr id="0" name=""/>
        <dsp:cNvSpPr/>
      </dsp:nvSpPr>
      <dsp:spPr>
        <a:xfrm>
          <a:off x="561281" y="5086086"/>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Forecast to plan</a:t>
          </a:r>
        </a:p>
      </dsp:txBody>
      <dsp:txXfrm>
        <a:off x="618689" y="5143494"/>
        <a:ext cx="4358235" cy="1845245"/>
      </dsp:txXfrm>
    </dsp:sp>
    <dsp:sp modelId="{D1E49DF0-565D-4993-935F-0495974D52D6}">
      <dsp:nvSpPr>
        <dsp:cNvPr id="0" name=""/>
        <dsp:cNvSpPr/>
      </dsp:nvSpPr>
      <dsp:spPr>
        <a:xfrm>
          <a:off x="561281" y="734769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Prospect to quote</a:t>
          </a:r>
        </a:p>
      </dsp:txBody>
      <dsp:txXfrm>
        <a:off x="618689" y="7405103"/>
        <a:ext cx="4358235" cy="1845245"/>
      </dsp:txXfrm>
    </dsp:sp>
    <dsp:sp modelId="{E04314F1-812F-47D8-8074-9DE4AC2EBCD4}">
      <dsp:nvSpPr>
        <dsp:cNvPr id="0" name=""/>
        <dsp:cNvSpPr/>
      </dsp:nvSpPr>
      <dsp:spPr>
        <a:xfrm>
          <a:off x="561281" y="960930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618689" y="9666713"/>
        <a:ext cx="4358235" cy="1845245"/>
      </dsp:txXfrm>
    </dsp:sp>
    <dsp:sp modelId="{40D47DF2-3528-47E7-BE0D-C8DBC06DC564}">
      <dsp:nvSpPr>
        <dsp:cNvPr id="0" name=""/>
        <dsp:cNvSpPr/>
      </dsp:nvSpPr>
      <dsp:spPr>
        <a:xfrm>
          <a:off x="561281" y="11870914"/>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 </a:t>
          </a:r>
        </a:p>
      </dsp:txBody>
      <dsp:txXfrm>
        <a:off x="618689" y="11928322"/>
        <a:ext cx="4358235" cy="1845245"/>
      </dsp:txXfrm>
    </dsp:sp>
    <dsp:sp modelId="{79E69F3E-AE4A-45E8-B23F-1D5EB6A4E7B0}">
      <dsp:nvSpPr>
        <dsp:cNvPr id="0" name=""/>
        <dsp:cNvSpPr/>
      </dsp:nvSpPr>
      <dsp:spPr>
        <a:xfrm>
          <a:off x="561281" y="14132523"/>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618689" y="14189931"/>
        <a:ext cx="4358235" cy="1845245"/>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Product and service lifecycle management</a:t>
          </a:r>
        </a:p>
      </dsp:txBody>
      <dsp:txXfrm>
        <a:off x="6012813" y="0"/>
        <a:ext cx="5591314" cy="5082881"/>
      </dsp:txXfrm>
    </dsp:sp>
    <dsp:sp modelId="{B6AED814-CC89-409A-8ACB-19CA66FF7770}">
      <dsp:nvSpPr>
        <dsp:cNvPr id="0" name=""/>
        <dsp:cNvSpPr/>
      </dsp:nvSpPr>
      <dsp:spPr>
        <a:xfrm>
          <a:off x="6571945" y="508722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Categorize products and services</a:t>
          </a:r>
        </a:p>
      </dsp:txBody>
      <dsp:txXfrm>
        <a:off x="6600255" y="5115534"/>
        <a:ext cx="4416431" cy="909967"/>
      </dsp:txXfrm>
    </dsp:sp>
    <dsp:sp modelId="{EAA43BAD-CFAC-4D90-B713-23D817FAD1B8}">
      <dsp:nvSpPr>
        <dsp:cNvPr id="0" name=""/>
        <dsp:cNvSpPr/>
      </dsp:nvSpPr>
      <dsp:spPr>
        <a:xfrm>
          <a:off x="6571945" y="6202517"/>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Introduce new products and services</a:t>
          </a:r>
        </a:p>
      </dsp:txBody>
      <dsp:txXfrm>
        <a:off x="6600255" y="6230827"/>
        <a:ext cx="4416431" cy="909967"/>
      </dsp:txXfrm>
    </dsp:sp>
    <dsp:sp modelId="{F5444238-23BC-44D4-AEB9-3C078B51E4C6}">
      <dsp:nvSpPr>
        <dsp:cNvPr id="0" name=""/>
        <dsp:cNvSpPr/>
      </dsp:nvSpPr>
      <dsp:spPr>
        <a:xfrm>
          <a:off x="6571945" y="7317810"/>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Maintain product data</a:t>
          </a:r>
        </a:p>
      </dsp:txBody>
      <dsp:txXfrm>
        <a:off x="6600255" y="7346120"/>
        <a:ext cx="4416431" cy="909967"/>
      </dsp:txXfrm>
    </dsp:sp>
    <dsp:sp modelId="{E87C70BE-B26A-438F-89B6-2C2147110325}">
      <dsp:nvSpPr>
        <dsp:cNvPr id="0" name=""/>
        <dsp:cNvSpPr/>
      </dsp:nvSpPr>
      <dsp:spPr>
        <a:xfrm>
          <a:off x="6571945" y="8433102"/>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Organize and assign product attributes and catalogs</a:t>
          </a:r>
        </a:p>
      </dsp:txBody>
      <dsp:txXfrm>
        <a:off x="6600255" y="8461412"/>
        <a:ext cx="4416431" cy="909967"/>
      </dsp:txXfrm>
    </dsp:sp>
    <dsp:sp modelId="{5224D47E-04E0-46CC-8B43-D3534DE68910}">
      <dsp:nvSpPr>
        <dsp:cNvPr id="0" name=""/>
        <dsp:cNvSpPr/>
      </dsp:nvSpPr>
      <dsp:spPr>
        <a:xfrm>
          <a:off x="6571945" y="9548395"/>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Design and configure manufacturing products</a:t>
          </a:r>
        </a:p>
      </dsp:txBody>
      <dsp:txXfrm>
        <a:off x="6600255" y="9576705"/>
        <a:ext cx="4416431" cy="909967"/>
      </dsp:txXfrm>
    </dsp:sp>
    <dsp:sp modelId="{A3BB1113-A0B8-4FF5-BF5B-FB6089F272FA}">
      <dsp:nvSpPr>
        <dsp:cNvPr id="0" name=""/>
        <dsp:cNvSpPr/>
      </dsp:nvSpPr>
      <dsp:spPr>
        <a:xfrm>
          <a:off x="6571945" y="10663688"/>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Control product engineering changes</a:t>
          </a:r>
        </a:p>
      </dsp:txBody>
      <dsp:txXfrm>
        <a:off x="6600255" y="10691998"/>
        <a:ext cx="4416431" cy="909967"/>
      </dsp:txXfrm>
    </dsp:sp>
    <dsp:sp modelId="{E0BF0736-10B1-4F12-9CC3-042F03957F36}">
      <dsp:nvSpPr>
        <dsp:cNvPr id="0" name=""/>
        <dsp:cNvSpPr/>
      </dsp:nvSpPr>
      <dsp:spPr>
        <a:xfrm>
          <a:off x="6571945" y="11778981"/>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Define product and service costing</a:t>
          </a:r>
        </a:p>
      </dsp:txBody>
      <dsp:txXfrm>
        <a:off x="6600255" y="11807291"/>
        <a:ext cx="4416431" cy="909967"/>
      </dsp:txXfrm>
    </dsp:sp>
    <dsp:sp modelId="{2B8C2546-FFC9-4D2F-9AF5-1C2CE0C22F56}">
      <dsp:nvSpPr>
        <dsp:cNvPr id="0" name=""/>
        <dsp:cNvSpPr/>
      </dsp:nvSpPr>
      <dsp:spPr>
        <a:xfrm>
          <a:off x="6571945" y="1289427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Define product and service pricing</a:t>
          </a:r>
        </a:p>
      </dsp:txBody>
      <dsp:txXfrm>
        <a:off x="6600255" y="12922584"/>
        <a:ext cx="4416431" cy="909967"/>
      </dsp:txXfrm>
    </dsp:sp>
    <dsp:sp modelId="{A6C985EB-0E6F-48E3-9EA0-256A29E96094}">
      <dsp:nvSpPr>
        <dsp:cNvPr id="0" name=""/>
        <dsp:cNvSpPr/>
      </dsp:nvSpPr>
      <dsp:spPr>
        <a:xfrm>
          <a:off x="6571945" y="14009566"/>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Manage product assortments and catalogs</a:t>
          </a:r>
        </a:p>
      </dsp:txBody>
      <dsp:txXfrm>
        <a:off x="6600255" y="14037876"/>
        <a:ext cx="4416431" cy="909967"/>
      </dsp:txXfrm>
    </dsp:sp>
    <dsp:sp modelId="{B5E2971F-9A76-45FF-A535-E50DE22B5544}">
      <dsp:nvSpPr>
        <dsp:cNvPr id="0" name=""/>
        <dsp:cNvSpPr/>
      </dsp:nvSpPr>
      <dsp:spPr>
        <a:xfrm>
          <a:off x="6571945" y="15124859"/>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Manage product lifecycle</a:t>
          </a:r>
        </a:p>
      </dsp:txBody>
      <dsp:txXfrm>
        <a:off x="6600255" y="15153169"/>
        <a:ext cx="4416431" cy="909967"/>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87844"/>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Procure to pay</a:t>
          </a:r>
        </a:p>
      </dsp:txBody>
      <dsp:txXfrm>
        <a:off x="12614108" y="5119344"/>
        <a:ext cx="4410051" cy="1012479"/>
      </dsp:txXfrm>
    </dsp:sp>
    <dsp:sp modelId="{A1DC76C6-901A-430C-9210-334420A1D58A}">
      <dsp:nvSpPr>
        <dsp:cNvPr id="0" name=""/>
        <dsp:cNvSpPr/>
      </dsp:nvSpPr>
      <dsp:spPr>
        <a:xfrm>
          <a:off x="12582608" y="6328782"/>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Prospect to quote</a:t>
          </a:r>
        </a:p>
      </dsp:txBody>
      <dsp:txXfrm>
        <a:off x="12614108" y="6360282"/>
        <a:ext cx="4410051" cy="1012479"/>
      </dsp:txXfrm>
    </dsp:sp>
    <dsp:sp modelId="{78D3D2A0-B143-45C3-A0D6-F86CFBA0A06C}">
      <dsp:nvSpPr>
        <dsp:cNvPr id="0" name=""/>
        <dsp:cNvSpPr/>
      </dsp:nvSpPr>
      <dsp:spPr>
        <a:xfrm>
          <a:off x="12582608" y="7569720"/>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12614108" y="7601220"/>
        <a:ext cx="4410051" cy="1012479"/>
      </dsp:txXfrm>
    </dsp:sp>
    <dsp:sp modelId="{8149AD06-C993-4685-AFB3-4878F1F3BB7C}">
      <dsp:nvSpPr>
        <dsp:cNvPr id="0" name=""/>
        <dsp:cNvSpPr/>
      </dsp:nvSpPr>
      <dsp:spPr>
        <a:xfrm>
          <a:off x="12582608" y="8810658"/>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a:t>
          </a:r>
        </a:p>
      </dsp:txBody>
      <dsp:txXfrm>
        <a:off x="12614108" y="8842158"/>
        <a:ext cx="4410051" cy="1012479"/>
      </dsp:txXfrm>
    </dsp:sp>
    <dsp:sp modelId="{A429CA65-6856-476F-AF83-3E2D6202715E}">
      <dsp:nvSpPr>
        <dsp:cNvPr id="0" name=""/>
        <dsp:cNvSpPr/>
      </dsp:nvSpPr>
      <dsp:spPr>
        <a:xfrm>
          <a:off x="12582608" y="10051595"/>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Plan to produce</a:t>
          </a:r>
        </a:p>
      </dsp:txBody>
      <dsp:txXfrm>
        <a:off x="12614108" y="10083095"/>
        <a:ext cx="4410051" cy="1012479"/>
      </dsp:txXfrm>
    </dsp:sp>
    <dsp:sp modelId="{23F9362A-5CCD-49E2-953A-3CECA98EE6BC}">
      <dsp:nvSpPr>
        <dsp:cNvPr id="0" name=""/>
        <dsp:cNvSpPr/>
      </dsp:nvSpPr>
      <dsp:spPr>
        <a:xfrm>
          <a:off x="12582608" y="11292533"/>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12614108" y="11324033"/>
        <a:ext cx="4410051" cy="1012479"/>
      </dsp:txXfrm>
    </dsp:sp>
    <dsp:sp modelId="{2B73C50A-2CFA-41D0-813A-E5F16904AACA}">
      <dsp:nvSpPr>
        <dsp:cNvPr id="0" name=""/>
        <dsp:cNvSpPr/>
      </dsp:nvSpPr>
      <dsp:spPr>
        <a:xfrm>
          <a:off x="12582608" y="12533471"/>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Inventory to deliver</a:t>
          </a:r>
        </a:p>
      </dsp:txBody>
      <dsp:txXfrm>
        <a:off x="12614108" y="12564971"/>
        <a:ext cx="4410051" cy="1012479"/>
      </dsp:txXfrm>
    </dsp:sp>
    <dsp:sp modelId="{4BF0990A-363E-4492-AB41-6EE9B066F65D}">
      <dsp:nvSpPr>
        <dsp:cNvPr id="0" name=""/>
        <dsp:cNvSpPr/>
      </dsp:nvSpPr>
      <dsp:spPr>
        <a:xfrm>
          <a:off x="12582608" y="13774409"/>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Case to resolution</a:t>
          </a:r>
        </a:p>
      </dsp:txBody>
      <dsp:txXfrm>
        <a:off x="12614108" y="13805909"/>
        <a:ext cx="4410051" cy="1012479"/>
      </dsp:txXfrm>
    </dsp:sp>
    <dsp:sp modelId="{FAF01DAA-08AC-4AE4-ACAA-483AA4046B20}">
      <dsp:nvSpPr>
        <dsp:cNvPr id="0" name=""/>
        <dsp:cNvSpPr/>
      </dsp:nvSpPr>
      <dsp:spPr>
        <a:xfrm>
          <a:off x="12582608" y="15015346"/>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Record to report</a:t>
          </a:r>
        </a:p>
      </dsp:txBody>
      <dsp:txXfrm>
        <a:off x="12614108" y="15046846"/>
        <a:ext cx="4410051" cy="10124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6B011-B325-4AF6-A337-BAE6F4B5180A}">
      <dsp:nvSpPr>
        <dsp:cNvPr id="0" name=""/>
        <dsp:cNvSpPr/>
      </dsp:nvSpPr>
      <dsp:spPr>
        <a:xfrm>
          <a:off x="2032000" y="0"/>
          <a:ext cx="8128000" cy="812800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D5A45-91F6-4219-BDB0-A94EC142355A}">
      <dsp:nvSpPr>
        <dsp:cNvPr id="0" name=""/>
        <dsp:cNvSpPr/>
      </dsp:nvSpPr>
      <dsp:spPr>
        <a:xfrm>
          <a:off x="2560320" y="528320"/>
          <a:ext cx="3251200" cy="32512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Rent, Depreciation</a:t>
          </a:r>
        </a:p>
      </dsp:txBody>
      <dsp:txXfrm>
        <a:off x="2719031" y="687031"/>
        <a:ext cx="2933778" cy="2933778"/>
      </dsp:txXfrm>
    </dsp:sp>
    <dsp:sp modelId="{3DB9D11C-9435-42F1-A2E6-172861206B38}">
      <dsp:nvSpPr>
        <dsp:cNvPr id="0" name=""/>
        <dsp:cNvSpPr/>
      </dsp:nvSpPr>
      <dsp:spPr>
        <a:xfrm>
          <a:off x="6380480" y="528320"/>
          <a:ext cx="3251200" cy="3251200"/>
        </a:xfrm>
        <a:prstGeom prst="roundRect">
          <a:avLst/>
        </a:prstGeom>
        <a:solidFill>
          <a:schemeClr val="accent2">
            <a:hueOff val="-2061547"/>
            <a:satOff val="-5853"/>
            <a:lumOff val="45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Raw materials, Direct labor</a:t>
          </a:r>
        </a:p>
      </dsp:txBody>
      <dsp:txXfrm>
        <a:off x="6539191" y="687031"/>
        <a:ext cx="2933778" cy="2933778"/>
      </dsp:txXfrm>
    </dsp:sp>
    <dsp:sp modelId="{F1787B54-63E5-44E3-AAD8-DE49CD0E3694}">
      <dsp:nvSpPr>
        <dsp:cNvPr id="0" name=""/>
        <dsp:cNvSpPr/>
      </dsp:nvSpPr>
      <dsp:spPr>
        <a:xfrm>
          <a:off x="2560320" y="4348480"/>
          <a:ext cx="3251200" cy="3251200"/>
        </a:xfrm>
        <a:prstGeom prst="roundRect">
          <a:avLst/>
        </a:prstGeom>
        <a:solidFill>
          <a:schemeClr val="accent2">
            <a:hueOff val="-4123093"/>
            <a:satOff val="-11705"/>
            <a:lumOff val="91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Salaries, Property taxes</a:t>
          </a:r>
        </a:p>
      </dsp:txBody>
      <dsp:txXfrm>
        <a:off x="2719031" y="4507191"/>
        <a:ext cx="2933778" cy="2933778"/>
      </dsp:txXfrm>
    </dsp:sp>
    <dsp:sp modelId="{1F93BFB6-AA9D-4EB4-B95D-85A1B6410ED9}">
      <dsp:nvSpPr>
        <dsp:cNvPr id="0" name=""/>
        <dsp:cNvSpPr/>
      </dsp:nvSpPr>
      <dsp:spPr>
        <a:xfrm>
          <a:off x="6380480" y="4348480"/>
          <a:ext cx="3251200" cy="325120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Utilities, Maintenance</a:t>
          </a:r>
        </a:p>
      </dsp:txBody>
      <dsp:txXfrm>
        <a:off x="6539191" y="4507191"/>
        <a:ext cx="2933778" cy="29337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5:17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5:16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7468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7197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32546051"/>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82536" y="8771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285506" y="30648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420019" y="675939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Maintain product data</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820917" y="6747041"/>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and service costing</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803706" y="882780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and service pricing</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5420019" y="1102504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assortments and catalogs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283404" y="7489437"/>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02047" y="255753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Categorize products and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744772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493692"/>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Product and service lifecycle management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3285506"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49537" y="1525456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281928" y="30648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285506" y="67470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431400" y="87953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Organize and assign product attributes and catalogs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802047" y="465434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Introduce new products and services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5420018" y="1314877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Design and configure manufactured products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820917" y="1314877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product engineering changes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2282666" y="954504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2281928" y="1178201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95691" y="1223738"/>
            <a:ext cx="430635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2281928" y="530180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9821445" y="1102886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lifecycle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3285506" y="858814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3280734" y="1428695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3280734" y="104292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3280734" y="1227034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5799512"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a:off x="4295084" y="3794884"/>
            <a:ext cx="3506963" cy="1589509"/>
          </a:xfrm>
          <a:prstGeom prst="bentConnector3">
            <a:avLst>
              <a:gd name="adj1" fmla="val 1298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9591280-940C-5F7F-C3DF-B3144BB72741}"/>
              </a:ext>
            </a:extLst>
          </p:cNvPr>
          <p:cNvCxnSpPr>
            <a:cxnSpLocks/>
            <a:stCxn id="4" idx="3"/>
            <a:endCxn id="21" idx="1"/>
          </p:cNvCxnSpPr>
          <p:nvPr/>
        </p:nvCxnSpPr>
        <p:spPr>
          <a:xfrm flipV="1">
            <a:off x="4295084" y="5384393"/>
            <a:ext cx="3506963" cy="647454"/>
          </a:xfrm>
          <a:prstGeom prst="bentConnector3">
            <a:avLst>
              <a:gd name="adj1" fmla="val 129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DCF8459-3679-F522-8A01-23CD42453C08}"/>
              </a:ext>
            </a:extLst>
          </p:cNvPr>
          <p:cNvCxnSpPr>
            <a:cxnSpLocks/>
            <a:stCxn id="96" idx="3"/>
            <a:endCxn id="21" idx="1"/>
          </p:cNvCxnSpPr>
          <p:nvPr/>
        </p:nvCxnSpPr>
        <p:spPr>
          <a:xfrm flipV="1">
            <a:off x="4295084" y="5384393"/>
            <a:ext cx="3506963" cy="2835090"/>
          </a:xfrm>
          <a:prstGeom prst="bentConnector3">
            <a:avLst>
              <a:gd name="adj1" fmla="val 130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4CA053D-D71A-3196-D8F4-DFA54F4E2CFF}"/>
              </a:ext>
            </a:extLst>
          </p:cNvPr>
          <p:cNvCxnSpPr>
            <a:stCxn id="252" idx="3"/>
            <a:endCxn id="21" idx="1"/>
          </p:cNvCxnSpPr>
          <p:nvPr/>
        </p:nvCxnSpPr>
        <p:spPr>
          <a:xfrm flipV="1">
            <a:off x="4294346" y="5384393"/>
            <a:ext cx="3507701" cy="4890701"/>
          </a:xfrm>
          <a:prstGeom prst="bentConnector3">
            <a:avLst>
              <a:gd name="adj1" fmla="val 1301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7DF936-1321-4D7F-B562-1EB63EF66B69}"/>
              </a:ext>
            </a:extLst>
          </p:cNvPr>
          <p:cNvCxnSpPr>
            <a:cxnSpLocks/>
            <a:stCxn id="258" idx="3"/>
            <a:endCxn id="21" idx="1"/>
          </p:cNvCxnSpPr>
          <p:nvPr/>
        </p:nvCxnSpPr>
        <p:spPr>
          <a:xfrm flipV="1">
            <a:off x="4295084" y="5384393"/>
            <a:ext cx="3506963" cy="7127664"/>
          </a:xfrm>
          <a:prstGeom prst="bentConnector3">
            <a:avLst>
              <a:gd name="adj1" fmla="val 130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1"/>
            <a:endCxn id="2" idx="1"/>
          </p:cNvCxnSpPr>
          <p:nvPr/>
        </p:nvCxnSpPr>
        <p:spPr>
          <a:xfrm rot="10800000" flipH="1" flipV="1">
            <a:off x="1482536" y="1223738"/>
            <a:ext cx="799392" cy="2571146"/>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stCxn id="14" idx="1"/>
            <a:endCxn id="4" idx="1"/>
          </p:cNvCxnSpPr>
          <p:nvPr/>
        </p:nvCxnSpPr>
        <p:spPr>
          <a:xfrm rot="10800000" flipH="1" flipV="1">
            <a:off x="1482536" y="1223737"/>
            <a:ext cx="799392" cy="4808109"/>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stCxn id="14" idx="1"/>
            <a:endCxn id="96" idx="1"/>
          </p:cNvCxnSpPr>
          <p:nvPr/>
        </p:nvCxnSpPr>
        <p:spPr>
          <a:xfrm rot="10800000" flipH="1" flipV="1">
            <a:off x="1482536" y="1223737"/>
            <a:ext cx="800868" cy="6995745"/>
          </a:xfrm>
          <a:prstGeom prst="bentConnector3">
            <a:avLst>
              <a:gd name="adj1" fmla="val -28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stCxn id="14" idx="1"/>
            <a:endCxn id="252" idx="1"/>
          </p:cNvCxnSpPr>
          <p:nvPr/>
        </p:nvCxnSpPr>
        <p:spPr>
          <a:xfrm rot="10800000" flipH="1" flipV="1">
            <a:off x="1482536" y="1223738"/>
            <a:ext cx="800130" cy="9051356"/>
          </a:xfrm>
          <a:prstGeom prst="bentConnector3">
            <a:avLst>
              <a:gd name="adj1" fmla="val -285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stCxn id="14" idx="1"/>
            <a:endCxn id="258" idx="1"/>
          </p:cNvCxnSpPr>
          <p:nvPr/>
        </p:nvCxnSpPr>
        <p:spPr>
          <a:xfrm rot="10800000" flipH="1" flipV="1">
            <a:off x="1482536" y="1223737"/>
            <a:ext cx="799392" cy="11288319"/>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9130352" y="1953784"/>
            <a:ext cx="1" cy="6037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9130352" y="4017627"/>
            <a:ext cx="0" cy="6367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BC244F7-A18A-8869-39E6-173754E96CF5}"/>
              </a:ext>
            </a:extLst>
          </p:cNvPr>
          <p:cNvCxnSpPr>
            <a:cxnSpLocks/>
            <a:stCxn id="21" idx="2"/>
            <a:endCxn id="83" idx="0"/>
          </p:cNvCxnSpPr>
          <p:nvPr/>
        </p:nvCxnSpPr>
        <p:spPr>
          <a:xfrm rot="5400000">
            <a:off x="7616862" y="5245901"/>
            <a:ext cx="644953" cy="238202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C66B91F-634C-B1BB-3972-8C81BF512F23}"/>
              </a:ext>
            </a:extLst>
          </p:cNvPr>
          <p:cNvCxnSpPr>
            <a:stCxn id="21" idx="2"/>
            <a:endCxn id="20" idx="0"/>
          </p:cNvCxnSpPr>
          <p:nvPr/>
        </p:nvCxnSpPr>
        <p:spPr>
          <a:xfrm rot="5400000">
            <a:off x="6604595" y="6269550"/>
            <a:ext cx="2680869" cy="2370647"/>
          </a:xfrm>
          <a:prstGeom prst="bentConnector3">
            <a:avLst>
              <a:gd name="adj1" fmla="val 872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6D28C6EF-A59E-E8FE-9F62-47C0FE870CD2}"/>
              </a:ext>
            </a:extLst>
          </p:cNvPr>
          <p:cNvCxnSpPr>
            <a:stCxn id="21" idx="2"/>
            <a:endCxn id="87" idx="0"/>
          </p:cNvCxnSpPr>
          <p:nvPr/>
        </p:nvCxnSpPr>
        <p:spPr>
          <a:xfrm rot="5400000">
            <a:off x="5481192" y="7375881"/>
            <a:ext cx="4910603" cy="2387718"/>
          </a:xfrm>
          <a:prstGeom prst="bentConnector3">
            <a:avLst>
              <a:gd name="adj1" fmla="val 9157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34DD6DD8-6EE9-3035-6DD3-8097BFE82BCF}"/>
              </a:ext>
            </a:extLst>
          </p:cNvPr>
          <p:cNvCxnSpPr>
            <a:stCxn id="21" idx="2"/>
            <a:endCxn id="5" idx="0"/>
          </p:cNvCxnSpPr>
          <p:nvPr/>
        </p:nvCxnSpPr>
        <p:spPr>
          <a:xfrm rot="16200000" flipH="1">
            <a:off x="7679992" y="7564799"/>
            <a:ext cx="4914429" cy="2013708"/>
          </a:xfrm>
          <a:prstGeom prst="bentConnector3">
            <a:avLst>
              <a:gd name="adj1" fmla="val 9154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stCxn id="21" idx="2"/>
            <a:endCxn id="85" idx="0"/>
          </p:cNvCxnSpPr>
          <p:nvPr/>
        </p:nvCxnSpPr>
        <p:spPr>
          <a:xfrm rot="16200000" flipH="1">
            <a:off x="9823486" y="5421305"/>
            <a:ext cx="632602" cy="201887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941AC02-B5CC-0398-984E-A1EAF08D3300}"/>
              </a:ext>
            </a:extLst>
          </p:cNvPr>
          <p:cNvCxnSpPr>
            <a:stCxn id="21" idx="2"/>
            <a:endCxn id="22" idx="0"/>
          </p:cNvCxnSpPr>
          <p:nvPr/>
        </p:nvCxnSpPr>
        <p:spPr>
          <a:xfrm rot="5400000">
            <a:off x="4419324" y="8437749"/>
            <a:ext cx="7034339" cy="2387719"/>
          </a:xfrm>
          <a:prstGeom prst="bentConnector3">
            <a:avLst>
              <a:gd name="adj1" fmla="val 9474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158" idx="3"/>
            <a:endCxn id="7" idx="1"/>
          </p:cNvCxnSpPr>
          <p:nvPr/>
        </p:nvCxnSpPr>
        <p:spPr>
          <a:xfrm>
            <a:off x="12477527" y="13878824"/>
            <a:ext cx="803207" cy="113817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stCxn id="5" idx="3"/>
            <a:endCxn id="15" idx="1"/>
          </p:cNvCxnSpPr>
          <p:nvPr/>
        </p:nvCxnSpPr>
        <p:spPr>
          <a:xfrm flipV="1">
            <a:off x="12466674" y="3794885"/>
            <a:ext cx="818832" cy="796402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stCxn id="5" idx="3"/>
            <a:endCxn id="200" idx="1"/>
          </p:cNvCxnSpPr>
          <p:nvPr/>
        </p:nvCxnSpPr>
        <p:spPr>
          <a:xfrm flipV="1">
            <a:off x="12466674" y="5635986"/>
            <a:ext cx="818832" cy="612292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stCxn id="5" idx="3"/>
            <a:endCxn id="3" idx="1"/>
          </p:cNvCxnSpPr>
          <p:nvPr/>
        </p:nvCxnSpPr>
        <p:spPr>
          <a:xfrm flipV="1">
            <a:off x="12466674" y="7477087"/>
            <a:ext cx="818832" cy="428182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E8C46B5-6F5E-FCD4-D20F-38CE296720E9}"/>
              </a:ext>
            </a:extLst>
          </p:cNvPr>
          <p:cNvCxnSpPr>
            <a:stCxn id="85" idx="2"/>
            <a:endCxn id="86" idx="0"/>
          </p:cNvCxnSpPr>
          <p:nvPr/>
        </p:nvCxnSpPr>
        <p:spPr>
          <a:xfrm flipH="1">
            <a:off x="11132011" y="8207133"/>
            <a:ext cx="17211" cy="62067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stCxn id="5" idx="3"/>
            <a:endCxn id="6" idx="1"/>
          </p:cNvCxnSpPr>
          <p:nvPr/>
        </p:nvCxnSpPr>
        <p:spPr>
          <a:xfrm flipV="1">
            <a:off x="12466674" y="9318188"/>
            <a:ext cx="818832" cy="24407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stCxn id="5" idx="3"/>
            <a:endCxn id="8" idx="1"/>
          </p:cNvCxnSpPr>
          <p:nvPr/>
        </p:nvCxnSpPr>
        <p:spPr>
          <a:xfrm flipV="1">
            <a:off x="12466674" y="11159289"/>
            <a:ext cx="814060" cy="59962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stCxn id="5" idx="3"/>
            <a:endCxn id="9" idx="1"/>
          </p:cNvCxnSpPr>
          <p:nvPr/>
        </p:nvCxnSpPr>
        <p:spPr>
          <a:xfrm>
            <a:off x="12466674" y="11758914"/>
            <a:ext cx="814060" cy="12414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90F676E5-D7CF-688B-4A0F-B4058360E5FC}"/>
              </a:ext>
            </a:extLst>
          </p:cNvPr>
          <p:cNvCxnSpPr>
            <a:stCxn id="15" idx="3"/>
            <a:endCxn id="10" idx="0"/>
          </p:cNvCxnSpPr>
          <p:nvPr/>
        </p:nvCxnSpPr>
        <p:spPr>
          <a:xfrm>
            <a:off x="15298662" y="3794885"/>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stCxn id="3" idx="3"/>
            <a:endCxn id="10" idx="2"/>
          </p:cNvCxnSpPr>
          <p:nvPr/>
        </p:nvCxnSpPr>
        <p:spPr>
          <a:xfrm flipV="1">
            <a:off x="15298662" y="6366032"/>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stCxn id="7" idx="3"/>
            <a:endCxn id="10" idx="2"/>
          </p:cNvCxnSpPr>
          <p:nvPr/>
        </p:nvCxnSpPr>
        <p:spPr>
          <a:xfrm flipV="1">
            <a:off x="15293890" y="6366032"/>
            <a:ext cx="1512200" cy="865096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stCxn id="10" idx="3"/>
            <a:endCxn id="201" idx="3"/>
          </p:cNvCxnSpPr>
          <p:nvPr/>
        </p:nvCxnSpPr>
        <p:spPr>
          <a:xfrm>
            <a:off x="17812668" y="5635986"/>
            <a:ext cx="50025" cy="10348627"/>
          </a:xfrm>
          <a:prstGeom prst="bentConnector3">
            <a:avLst>
              <a:gd name="adj1" fmla="val 55697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stCxn id="201" idx="2"/>
            <a:endCxn id="103" idx="0"/>
          </p:cNvCxnSpPr>
          <p:nvPr/>
        </p:nvCxnSpPr>
        <p:spPr>
          <a:xfrm>
            <a:off x="16856115" y="16714659"/>
            <a:ext cx="0" cy="73306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CCFDCD83-57C3-EFA3-0025-939733B08CF2}"/>
              </a:ext>
            </a:extLst>
          </p:cNvPr>
          <p:cNvCxnSpPr>
            <a:stCxn id="5" idx="2"/>
            <a:endCxn id="158" idx="0"/>
          </p:cNvCxnSpPr>
          <p:nvPr/>
        </p:nvCxnSpPr>
        <p:spPr>
          <a:xfrm>
            <a:off x="11144060" y="12488960"/>
            <a:ext cx="5162" cy="6598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14021FEF-2779-5774-6CEE-0E4565FE3E36}"/>
              </a:ext>
            </a:extLst>
          </p:cNvPr>
          <p:cNvCxnSpPr>
            <a:stCxn id="22" idx="3"/>
            <a:endCxn id="158" idx="1"/>
          </p:cNvCxnSpPr>
          <p:nvPr/>
        </p:nvCxnSpPr>
        <p:spPr>
          <a:xfrm>
            <a:off x="8065247" y="13878824"/>
            <a:ext cx="175567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CBABE288-4CEA-A9E8-EA9D-8393C8D4AAFE}"/>
              </a:ext>
            </a:extLst>
          </p:cNvPr>
          <p:cNvCxnSpPr>
            <a:stCxn id="200" idx="3"/>
            <a:endCxn id="10" idx="1"/>
          </p:cNvCxnSpPr>
          <p:nvPr/>
        </p:nvCxnSpPr>
        <p:spPr>
          <a:xfrm>
            <a:off x="15298662" y="5635986"/>
            <a:ext cx="5008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79212" y="660116"/>
            <a:ext cx="3396773" cy="1074876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065982" y="66011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622847" y="170841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4065981" y="170841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55268"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types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552041" y="7415644"/>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products and services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55276" y="1708418"/>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Categorize products and services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55268" y="5494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lines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155268" y="74156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policies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55268" y="93180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Organize products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22846" y="1179560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6079137" y="2438464"/>
            <a:ext cx="107613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889332-4BBB-AD81-DC6C-DD073A6F1C2F}"/>
              </a:ext>
            </a:extLst>
          </p:cNvPr>
          <p:cNvSpPr/>
          <p:nvPr/>
        </p:nvSpPr>
        <p:spPr bwMode="auto">
          <a:xfrm>
            <a:off x="13622847" y="359250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7C5426C8-43E9-CB6D-EC2F-B7AFDCB2FC19}"/>
              </a:ext>
            </a:extLst>
          </p:cNvPr>
          <p:cNvSpPr/>
          <p:nvPr/>
        </p:nvSpPr>
        <p:spPr bwMode="auto">
          <a:xfrm>
            <a:off x="13622846" y="546911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sp>
        <p:nvSpPr>
          <p:cNvPr id="8" name="Rectangle 7">
            <a:extLst>
              <a:ext uri="{FF2B5EF4-FFF2-40B4-BE49-F238E27FC236}">
                <a16:creationId xmlns:a16="http://schemas.microsoft.com/office/drawing/2014/main" id="{CC08D020-4065-5ED8-4C4E-F8836B6C59BB}"/>
              </a:ext>
            </a:extLst>
          </p:cNvPr>
          <p:cNvSpPr/>
          <p:nvPr/>
        </p:nvSpPr>
        <p:spPr bwMode="auto">
          <a:xfrm>
            <a:off x="13622846" y="739731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622847" y="932552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8355418" y="3168510"/>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2"/>
            <a:endCxn id="97" idx="0"/>
          </p:cNvCxnSpPr>
          <p:nvPr/>
        </p:nvCxnSpPr>
        <p:spPr>
          <a:xfrm>
            <a:off x="8355418" y="5070919"/>
            <a:ext cx="0" cy="4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0"/>
          </p:cNvCxnSpPr>
          <p:nvPr/>
        </p:nvCxnSpPr>
        <p:spPr>
          <a:xfrm>
            <a:off x="8355418" y="6973328"/>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a:off x="8355418" y="8875737"/>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stCxn id="15" idx="3"/>
            <a:endCxn id="9" idx="3"/>
          </p:cNvCxnSpPr>
          <p:nvPr/>
        </p:nvCxnSpPr>
        <p:spPr>
          <a:xfrm>
            <a:off x="15636003" y="2438464"/>
            <a:ext cx="12700" cy="761710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8854C5F-EA9F-8A97-07FC-07FEF9DF3E10}"/>
              </a:ext>
            </a:extLst>
          </p:cNvPr>
          <p:cNvCxnSpPr>
            <a:stCxn id="6" idx="3"/>
            <a:endCxn id="9" idx="3"/>
          </p:cNvCxnSpPr>
          <p:nvPr/>
        </p:nvCxnSpPr>
        <p:spPr>
          <a:xfrm>
            <a:off x="15636003" y="4322547"/>
            <a:ext cx="12700" cy="573302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stCxn id="7" idx="3"/>
            <a:endCxn id="9" idx="3"/>
          </p:cNvCxnSpPr>
          <p:nvPr/>
        </p:nvCxnSpPr>
        <p:spPr>
          <a:xfrm>
            <a:off x="15636002" y="6199163"/>
            <a:ext cx="1" cy="385640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56BF229-016E-3726-DD40-55A1A0C0E6BB}"/>
              </a:ext>
            </a:extLst>
          </p:cNvPr>
          <p:cNvCxnSpPr>
            <a:stCxn id="8" idx="3"/>
            <a:endCxn id="9" idx="3"/>
          </p:cNvCxnSpPr>
          <p:nvPr/>
        </p:nvCxnSpPr>
        <p:spPr>
          <a:xfrm>
            <a:off x="15636002" y="8127365"/>
            <a:ext cx="1" cy="1928202"/>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stCxn id="9" idx="2"/>
            <a:endCxn id="103" idx="0"/>
          </p:cNvCxnSpPr>
          <p:nvPr/>
        </p:nvCxnSpPr>
        <p:spPr>
          <a:xfrm flipH="1">
            <a:off x="14629424" y="10785613"/>
            <a:ext cx="1" cy="10099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flipH="1">
            <a:off x="5072559" y="1353292"/>
            <a:ext cx="1"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80A8175C-8FA0-FEBC-34ED-EAF2B85DDB6F}"/>
              </a:ext>
            </a:extLst>
          </p:cNvPr>
          <p:cNvSpPr/>
          <p:nvPr/>
        </p:nvSpPr>
        <p:spPr bwMode="auto">
          <a:xfrm>
            <a:off x="10552041" y="9318054"/>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Organize and assign product attributes and catalogs</a:t>
            </a:r>
          </a:p>
        </p:txBody>
      </p:sp>
      <p:cxnSp>
        <p:nvCxnSpPr>
          <p:cNvPr id="18" name="Straight Arrow Connector 17">
            <a:extLst>
              <a:ext uri="{FF2B5EF4-FFF2-40B4-BE49-F238E27FC236}">
                <a16:creationId xmlns:a16="http://schemas.microsoft.com/office/drawing/2014/main" id="{20AB23CD-5C56-50CD-545F-618EFC9403EA}"/>
              </a:ext>
            </a:extLst>
          </p:cNvPr>
          <p:cNvCxnSpPr>
            <a:stCxn id="98" idx="3"/>
            <a:endCxn id="90" idx="1"/>
          </p:cNvCxnSpPr>
          <p:nvPr/>
        </p:nvCxnSpPr>
        <p:spPr>
          <a:xfrm flipV="1">
            <a:off x="9555568" y="8145690"/>
            <a:ext cx="996473" cy="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214B35-9DF7-B243-9D78-D47A6CAA3C26}"/>
              </a:ext>
            </a:extLst>
          </p:cNvPr>
          <p:cNvCxnSpPr>
            <a:stCxn id="99" idx="3"/>
            <a:endCxn id="3" idx="1"/>
          </p:cNvCxnSpPr>
          <p:nvPr/>
        </p:nvCxnSpPr>
        <p:spPr>
          <a:xfrm>
            <a:off x="9555568" y="10048100"/>
            <a:ext cx="996473"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20C216C-FB97-51A8-4366-438BAF2B505D}"/>
              </a:ext>
            </a:extLst>
          </p:cNvPr>
          <p:cNvCxnSpPr>
            <a:stCxn id="90" idx="3"/>
            <a:endCxn id="15" idx="1"/>
          </p:cNvCxnSpPr>
          <p:nvPr/>
        </p:nvCxnSpPr>
        <p:spPr>
          <a:xfrm flipV="1">
            <a:off x="12952341" y="2438464"/>
            <a:ext cx="670506" cy="57072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5D5A050-BDF6-97D6-496D-0447AE4FC395}"/>
              </a:ext>
            </a:extLst>
          </p:cNvPr>
          <p:cNvCxnSpPr>
            <a:stCxn id="90" idx="3"/>
            <a:endCxn id="6" idx="1"/>
          </p:cNvCxnSpPr>
          <p:nvPr/>
        </p:nvCxnSpPr>
        <p:spPr>
          <a:xfrm flipV="1">
            <a:off x="12952341" y="4322547"/>
            <a:ext cx="670506" cy="382314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58205C1-28AF-D28E-CC75-587C41B5EEC7}"/>
              </a:ext>
            </a:extLst>
          </p:cNvPr>
          <p:cNvCxnSpPr>
            <a:stCxn id="90" idx="3"/>
            <a:endCxn id="8" idx="1"/>
          </p:cNvCxnSpPr>
          <p:nvPr/>
        </p:nvCxnSpPr>
        <p:spPr>
          <a:xfrm flipV="1">
            <a:off x="12952341" y="8127365"/>
            <a:ext cx="670505" cy="1832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B3E670B-FD68-9F02-6F51-72F6E3B98788}"/>
              </a:ext>
            </a:extLst>
          </p:cNvPr>
          <p:cNvCxnSpPr>
            <a:stCxn id="90" idx="3"/>
            <a:endCxn id="7" idx="1"/>
          </p:cNvCxnSpPr>
          <p:nvPr/>
        </p:nvCxnSpPr>
        <p:spPr>
          <a:xfrm flipV="1">
            <a:off x="12952341" y="6199163"/>
            <a:ext cx="670505" cy="194652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198AC90-49DC-00CE-8280-8C3CD78B6AFB}"/>
              </a:ext>
            </a:extLst>
          </p:cNvPr>
          <p:cNvCxnSpPr>
            <a:stCxn id="3" idx="2"/>
            <a:endCxn id="103" idx="1"/>
          </p:cNvCxnSpPr>
          <p:nvPr/>
        </p:nvCxnSpPr>
        <p:spPr>
          <a:xfrm rot="16200000" flipH="1">
            <a:off x="12005497" y="10524839"/>
            <a:ext cx="1364043" cy="18706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9040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79212" y="660116"/>
            <a:ext cx="3396773" cy="1074876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268382" y="66011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622847" y="3610826"/>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268381" y="170841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55268"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costing strategy</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552041"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pricing strategy</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802856"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Introduce new products and services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55276" y="1708418"/>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product and service costing</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55268" y="5494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Set costing strategy</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155268" y="74156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Maintain costing strategy</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55268" y="93180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costing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22847" y="1359392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3281537" y="2438464"/>
            <a:ext cx="387373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889332-4BBB-AD81-DC6C-DD073A6F1C2F}"/>
              </a:ext>
            </a:extLst>
          </p:cNvPr>
          <p:cNvSpPr/>
          <p:nvPr/>
        </p:nvSpPr>
        <p:spPr bwMode="auto">
          <a:xfrm>
            <a:off x="13622847" y="54949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7C5426C8-43E9-CB6D-EC2F-B7AFDCB2FC19}"/>
              </a:ext>
            </a:extLst>
          </p:cNvPr>
          <p:cNvSpPr/>
          <p:nvPr/>
        </p:nvSpPr>
        <p:spPr bwMode="auto">
          <a:xfrm>
            <a:off x="13622847" y="7415644"/>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sp>
        <p:nvSpPr>
          <p:cNvPr id="8" name="Rectangle 7">
            <a:extLst>
              <a:ext uri="{FF2B5EF4-FFF2-40B4-BE49-F238E27FC236}">
                <a16:creationId xmlns:a16="http://schemas.microsoft.com/office/drawing/2014/main" id="{CC08D020-4065-5ED8-4C4E-F8836B6C59BB}"/>
              </a:ext>
            </a:extLst>
          </p:cNvPr>
          <p:cNvSpPr/>
          <p:nvPr/>
        </p:nvSpPr>
        <p:spPr bwMode="auto">
          <a:xfrm>
            <a:off x="13622847" y="9506473"/>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622847" y="1150309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965930DA-9A50-4DA3-7404-8942AA605519}"/>
              </a:ext>
            </a:extLst>
          </p:cNvPr>
          <p:cNvSpPr/>
          <p:nvPr/>
        </p:nvSpPr>
        <p:spPr bwMode="auto">
          <a:xfrm>
            <a:off x="1268381" y="832709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29404F46-25C4-462C-0633-B52AD66AA140}"/>
              </a:ext>
            </a:extLst>
          </p:cNvPr>
          <p:cNvSpPr/>
          <p:nvPr/>
        </p:nvSpPr>
        <p:spPr bwMode="auto">
          <a:xfrm>
            <a:off x="1268381" y="1022950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17" name="Connector: Elbow 16">
            <a:extLst>
              <a:ext uri="{FF2B5EF4-FFF2-40B4-BE49-F238E27FC236}">
                <a16:creationId xmlns:a16="http://schemas.microsoft.com/office/drawing/2014/main" id="{2761609E-121D-10C8-4821-D738B8D03E7E}"/>
              </a:ext>
            </a:extLst>
          </p:cNvPr>
          <p:cNvCxnSpPr>
            <a:cxnSpLocks/>
            <a:stCxn id="11" idx="3"/>
            <a:endCxn id="99" idx="1"/>
          </p:cNvCxnSpPr>
          <p:nvPr/>
        </p:nvCxnSpPr>
        <p:spPr>
          <a:xfrm>
            <a:off x="3281537" y="9057138"/>
            <a:ext cx="3873731" cy="99096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65886A4-9EB3-D699-9E63-638E13DF332C}"/>
              </a:ext>
            </a:extLst>
          </p:cNvPr>
          <p:cNvCxnSpPr>
            <a:cxnSpLocks/>
            <a:stCxn id="13" idx="3"/>
            <a:endCxn id="99" idx="1"/>
          </p:cNvCxnSpPr>
          <p:nvPr/>
        </p:nvCxnSpPr>
        <p:spPr>
          <a:xfrm flipV="1">
            <a:off x="3281537" y="10048100"/>
            <a:ext cx="3873731" cy="91144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8355418" y="3168510"/>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1C513A8-C212-26FF-B221-7003240EAA08}"/>
              </a:ext>
            </a:extLst>
          </p:cNvPr>
          <p:cNvCxnSpPr>
            <a:cxnSpLocks/>
            <a:stCxn id="84" idx="2"/>
            <a:endCxn id="92" idx="1"/>
          </p:cNvCxnSpPr>
          <p:nvPr/>
        </p:nvCxnSpPr>
        <p:spPr>
          <a:xfrm rot="16200000" flipH="1">
            <a:off x="2452726" y="2990742"/>
            <a:ext cx="1172363" cy="1527897"/>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E8808F-6C8C-E9CD-337A-CA4E26F0F485}"/>
              </a:ext>
            </a:extLst>
          </p:cNvPr>
          <p:cNvCxnSpPr>
            <a:cxnSpLocks/>
            <a:stCxn id="92" idx="3"/>
            <a:endCxn id="86" idx="1"/>
          </p:cNvCxnSpPr>
          <p:nvPr/>
        </p:nvCxnSpPr>
        <p:spPr>
          <a:xfrm>
            <a:off x="6203156" y="4340873"/>
            <a:ext cx="95211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63182B-19C8-F7DD-A463-7F0C19A09C74}"/>
              </a:ext>
            </a:extLst>
          </p:cNvPr>
          <p:cNvCxnSpPr>
            <a:cxnSpLocks/>
            <a:endCxn id="90" idx="1"/>
          </p:cNvCxnSpPr>
          <p:nvPr/>
        </p:nvCxnSpPr>
        <p:spPr>
          <a:xfrm>
            <a:off x="9555568" y="4340872"/>
            <a:ext cx="996473"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2"/>
            <a:endCxn id="97" idx="0"/>
          </p:cNvCxnSpPr>
          <p:nvPr/>
        </p:nvCxnSpPr>
        <p:spPr>
          <a:xfrm>
            <a:off x="8355418" y="5070919"/>
            <a:ext cx="0" cy="4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0"/>
          </p:cNvCxnSpPr>
          <p:nvPr/>
        </p:nvCxnSpPr>
        <p:spPr>
          <a:xfrm>
            <a:off x="8355418" y="6973328"/>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a:off x="8355418" y="8875737"/>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27C6B-E6EE-574A-439B-3B349D058DB3}"/>
              </a:ext>
            </a:extLst>
          </p:cNvPr>
          <p:cNvCxnSpPr>
            <a:cxnSpLocks/>
            <a:stCxn id="90" idx="3"/>
            <a:endCxn id="15" idx="1"/>
          </p:cNvCxnSpPr>
          <p:nvPr/>
        </p:nvCxnSpPr>
        <p:spPr>
          <a:xfrm flipV="1">
            <a:off x="12952341" y="4340872"/>
            <a:ext cx="670506"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31F432F-C1C7-13B4-4215-11B673A1B16F}"/>
              </a:ext>
            </a:extLst>
          </p:cNvPr>
          <p:cNvCxnSpPr>
            <a:endCxn id="15" idx="1"/>
          </p:cNvCxnSpPr>
          <p:nvPr/>
        </p:nvCxnSpPr>
        <p:spPr>
          <a:xfrm flipV="1">
            <a:off x="9555568" y="4340872"/>
            <a:ext cx="4067279" cy="1884082"/>
          </a:xfrm>
          <a:prstGeom prst="bentConnector3">
            <a:avLst>
              <a:gd name="adj1" fmla="val 9107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3C563FD-1E7A-F2C0-4571-EA8B4C2D94BF}"/>
              </a:ext>
            </a:extLst>
          </p:cNvPr>
          <p:cNvCxnSpPr>
            <a:cxnSpLocks/>
            <a:stCxn id="98" idx="3"/>
            <a:endCxn id="15" idx="1"/>
          </p:cNvCxnSpPr>
          <p:nvPr/>
        </p:nvCxnSpPr>
        <p:spPr>
          <a:xfrm flipV="1">
            <a:off x="9555568" y="4340872"/>
            <a:ext cx="4067279" cy="3804819"/>
          </a:xfrm>
          <a:prstGeom prst="bentConnector3">
            <a:avLst>
              <a:gd name="adj1" fmla="val 9107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1A65A46-AA74-AFC2-3D6C-EAF33C9F4B63}"/>
              </a:ext>
            </a:extLst>
          </p:cNvPr>
          <p:cNvCxnSpPr>
            <a:cxnSpLocks/>
            <a:stCxn id="98" idx="3"/>
            <a:endCxn id="6" idx="1"/>
          </p:cNvCxnSpPr>
          <p:nvPr/>
        </p:nvCxnSpPr>
        <p:spPr>
          <a:xfrm flipV="1">
            <a:off x="9555568" y="6224955"/>
            <a:ext cx="4067279" cy="1920736"/>
          </a:xfrm>
          <a:prstGeom prst="bentConnector3">
            <a:avLst>
              <a:gd name="adj1" fmla="val 912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BE1759F-E2A1-6C87-87AB-C1C783500F3D}"/>
              </a:ext>
            </a:extLst>
          </p:cNvPr>
          <p:cNvCxnSpPr>
            <a:cxnSpLocks/>
            <a:stCxn id="97" idx="3"/>
            <a:endCxn id="6" idx="1"/>
          </p:cNvCxnSpPr>
          <p:nvPr/>
        </p:nvCxnSpPr>
        <p:spPr>
          <a:xfrm>
            <a:off x="9555568" y="6224955"/>
            <a:ext cx="406727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8468D5F-B196-8E0F-7807-88CF62F08331}"/>
              </a:ext>
            </a:extLst>
          </p:cNvPr>
          <p:cNvCxnSpPr>
            <a:cxnSpLocks/>
            <a:stCxn id="98" idx="3"/>
            <a:endCxn id="7" idx="1"/>
          </p:cNvCxnSpPr>
          <p:nvPr/>
        </p:nvCxnSpPr>
        <p:spPr>
          <a:xfrm flipV="1">
            <a:off x="9555568" y="8145690"/>
            <a:ext cx="4067279"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C95B2104-E9DC-C61C-8D89-BF80EA840D6D}"/>
              </a:ext>
            </a:extLst>
          </p:cNvPr>
          <p:cNvCxnSpPr>
            <a:cxnSpLocks/>
            <a:endCxn id="8" idx="1"/>
          </p:cNvCxnSpPr>
          <p:nvPr/>
        </p:nvCxnSpPr>
        <p:spPr>
          <a:xfrm>
            <a:off x="9555568" y="8145690"/>
            <a:ext cx="4067279" cy="2090829"/>
          </a:xfrm>
          <a:prstGeom prst="bentConnector3">
            <a:avLst>
              <a:gd name="adj1" fmla="val 912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D15407E-0C1D-140B-ECAA-A3F5018879D5}"/>
              </a:ext>
            </a:extLst>
          </p:cNvPr>
          <p:cNvCxnSpPr>
            <a:cxnSpLocks/>
            <a:stCxn id="99" idx="3"/>
            <a:endCxn id="9" idx="1"/>
          </p:cNvCxnSpPr>
          <p:nvPr/>
        </p:nvCxnSpPr>
        <p:spPr>
          <a:xfrm>
            <a:off x="9555568" y="10048100"/>
            <a:ext cx="4067279" cy="21850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stCxn id="15" idx="3"/>
            <a:endCxn id="9" idx="3"/>
          </p:cNvCxnSpPr>
          <p:nvPr/>
        </p:nvCxnSpPr>
        <p:spPr>
          <a:xfrm>
            <a:off x="15636003" y="4340872"/>
            <a:ext cx="12700" cy="789226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8854C5F-EA9F-8A97-07FC-07FEF9DF3E10}"/>
              </a:ext>
            </a:extLst>
          </p:cNvPr>
          <p:cNvCxnSpPr>
            <a:stCxn id="6" idx="3"/>
            <a:endCxn id="9" idx="3"/>
          </p:cNvCxnSpPr>
          <p:nvPr/>
        </p:nvCxnSpPr>
        <p:spPr>
          <a:xfrm>
            <a:off x="15636003" y="6224955"/>
            <a:ext cx="12700" cy="600818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stCxn id="7" idx="3"/>
            <a:endCxn id="9" idx="3"/>
          </p:cNvCxnSpPr>
          <p:nvPr/>
        </p:nvCxnSpPr>
        <p:spPr>
          <a:xfrm>
            <a:off x="15636003" y="8145690"/>
            <a:ext cx="12700" cy="408744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56BF229-016E-3726-DD40-55A1A0C0E6BB}"/>
              </a:ext>
            </a:extLst>
          </p:cNvPr>
          <p:cNvCxnSpPr>
            <a:stCxn id="8" idx="3"/>
            <a:endCxn id="9" idx="3"/>
          </p:cNvCxnSpPr>
          <p:nvPr/>
        </p:nvCxnSpPr>
        <p:spPr>
          <a:xfrm>
            <a:off x="15636003" y="10236519"/>
            <a:ext cx="12700" cy="199661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stCxn id="9" idx="2"/>
            <a:endCxn id="103" idx="0"/>
          </p:cNvCxnSpPr>
          <p:nvPr/>
        </p:nvCxnSpPr>
        <p:spPr>
          <a:xfrm>
            <a:off x="14629425" y="12963184"/>
            <a:ext cx="0" cy="6307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flipH="1">
            <a:off x="2274959" y="1353292"/>
            <a:ext cx="1"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5C7E364-CA90-86A1-FD0D-2C7A3FAC2EE5}"/>
              </a:ext>
            </a:extLst>
          </p:cNvPr>
          <p:cNvCxnSpPr>
            <a:cxnSpLocks/>
            <a:stCxn id="14" idx="1"/>
            <a:endCxn id="11" idx="1"/>
          </p:cNvCxnSpPr>
          <p:nvPr/>
        </p:nvCxnSpPr>
        <p:spPr>
          <a:xfrm rot="10800000" flipV="1">
            <a:off x="1268382" y="1006704"/>
            <a:ext cx="1" cy="805043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42190DE-1D8E-D74A-78B6-E2BD4A979D82}"/>
              </a:ext>
            </a:extLst>
          </p:cNvPr>
          <p:cNvCxnSpPr>
            <a:cxnSpLocks/>
            <a:stCxn id="14" idx="1"/>
            <a:endCxn id="13" idx="1"/>
          </p:cNvCxnSpPr>
          <p:nvPr/>
        </p:nvCxnSpPr>
        <p:spPr>
          <a:xfrm rot="10800000" flipV="1">
            <a:off x="1268382" y="1006703"/>
            <a:ext cx="1" cy="9952843"/>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09FAD1-54EE-D662-FB9B-70B8EAF68CFA}"/>
              </a:ext>
            </a:extLst>
          </p:cNvPr>
          <p:cNvGraphicFramePr/>
          <p:nvPr/>
        </p:nvGraphicFramePr>
        <p:xfrm>
          <a:off x="3048000" y="5080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371BFD-E32F-E79F-37EA-CB7A441E3D99}"/>
              </a:ext>
            </a:extLst>
          </p:cNvPr>
          <p:cNvSpPr/>
          <p:nvPr/>
        </p:nvSpPr>
        <p:spPr bwMode="auto">
          <a:xfrm>
            <a:off x="5684520"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Fixed</a:t>
            </a:r>
          </a:p>
        </p:txBody>
      </p:sp>
      <p:sp>
        <p:nvSpPr>
          <p:cNvPr id="4" name="Rectangle 3">
            <a:extLst>
              <a:ext uri="{FF2B5EF4-FFF2-40B4-BE49-F238E27FC236}">
                <a16:creationId xmlns:a16="http://schemas.microsoft.com/office/drawing/2014/main" id="{25B0D828-E4EB-43EE-095B-0F8152E41122}"/>
              </a:ext>
            </a:extLst>
          </p:cNvPr>
          <p:cNvSpPr/>
          <p:nvPr/>
        </p:nvSpPr>
        <p:spPr bwMode="auto">
          <a:xfrm>
            <a:off x="9418322"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Variable</a:t>
            </a:r>
          </a:p>
        </p:txBody>
      </p:sp>
      <p:sp>
        <p:nvSpPr>
          <p:cNvPr id="5" name="Rectangle 4">
            <a:extLst>
              <a:ext uri="{FF2B5EF4-FFF2-40B4-BE49-F238E27FC236}">
                <a16:creationId xmlns:a16="http://schemas.microsoft.com/office/drawing/2014/main" id="{20C8D815-9AE4-1BC0-7854-C81BA8F43762}"/>
              </a:ext>
            </a:extLst>
          </p:cNvPr>
          <p:cNvSpPr/>
          <p:nvPr/>
        </p:nvSpPr>
        <p:spPr bwMode="auto">
          <a:xfrm rot="16200000">
            <a:off x="2941320" y="6769099"/>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Direct</a:t>
            </a:r>
          </a:p>
        </p:txBody>
      </p:sp>
      <p:sp>
        <p:nvSpPr>
          <p:cNvPr id="6" name="Rectangle 5">
            <a:extLst>
              <a:ext uri="{FF2B5EF4-FFF2-40B4-BE49-F238E27FC236}">
                <a16:creationId xmlns:a16="http://schemas.microsoft.com/office/drawing/2014/main" id="{B53A4D97-91AF-1B81-CBC7-322D30A65987}"/>
              </a:ext>
            </a:extLst>
          </p:cNvPr>
          <p:cNvSpPr/>
          <p:nvPr/>
        </p:nvSpPr>
        <p:spPr bwMode="auto">
          <a:xfrm rot="16200000">
            <a:off x="2941320" y="10736582"/>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Indirect</a:t>
            </a:r>
          </a:p>
        </p:txBody>
      </p:sp>
    </p:spTree>
    <p:extLst>
      <p:ext uri="{BB962C8B-B14F-4D97-AF65-F5344CB8AC3E}">
        <p14:creationId xmlns:p14="http://schemas.microsoft.com/office/powerpoint/2010/main" val="125600950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www.w3.org/XML/1998/namespace"/>
    <ds:schemaRef ds:uri="http://schemas.microsoft.com/office/2006/metadata/properties"/>
    <ds:schemaRef ds:uri="http://purl.org/dc/elements/1.1/"/>
    <ds:schemaRef ds:uri="1d596d27-e1f6-4226-8984-550c8efea889"/>
    <ds:schemaRef ds:uri="http://purl.org/dc/terms/"/>
    <ds:schemaRef ds:uri="http://schemas.microsoft.com/office/infopath/2007/PartnerControls"/>
    <ds:schemaRef ds:uri="http://schemas.openxmlformats.org/package/2006/metadata/core-properties"/>
    <ds:schemaRef ds:uri="a943df03-383b-49cb-84d6-f21e13974dfe"/>
    <ds:schemaRef ds:uri="http://purl.org/dc/dcmitype/"/>
  </ds:schemaRefs>
</ds:datastoreItem>
</file>

<file path=customXml/itemProps2.xml><?xml version="1.0" encoding="utf-8"?>
<ds:datastoreItem xmlns:ds="http://schemas.openxmlformats.org/officeDocument/2006/customXml" ds:itemID="{7FA3A1E2-7410-4623-BBFF-33343E8AE5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10539</TotalTime>
  <Words>942</Words>
  <Application>Microsoft Office PowerPoint</Application>
  <PresentationFormat>Custom</PresentationFormat>
  <Paragraphs>129</Paragraphs>
  <Slides>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2023-08-10T23:18:16Z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